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2" r:id="rId3"/>
  </p:sldMasterIdLst>
  <p:notesMasterIdLst>
    <p:notesMasterId r:id="rId79"/>
  </p:notesMasterIdLst>
  <p:sldIdLst>
    <p:sldId id="267" r:id="rId4"/>
    <p:sldId id="351" r:id="rId5"/>
    <p:sldId id="268" r:id="rId6"/>
    <p:sldId id="299" r:id="rId7"/>
    <p:sldId id="462" r:id="rId8"/>
    <p:sldId id="352" r:id="rId9"/>
    <p:sldId id="301" r:id="rId10"/>
    <p:sldId id="468" r:id="rId11"/>
    <p:sldId id="302" r:id="rId12"/>
    <p:sldId id="463" r:id="rId13"/>
    <p:sldId id="465" r:id="rId14"/>
    <p:sldId id="304" r:id="rId15"/>
    <p:sldId id="469" r:id="rId16"/>
    <p:sldId id="349" r:id="rId17"/>
    <p:sldId id="306" r:id="rId18"/>
    <p:sldId id="470" r:id="rId19"/>
    <p:sldId id="307" r:id="rId20"/>
    <p:sldId id="350" r:id="rId21"/>
    <p:sldId id="308" r:id="rId22"/>
    <p:sldId id="466" r:id="rId23"/>
    <p:sldId id="309" r:id="rId24"/>
    <p:sldId id="311" r:id="rId25"/>
    <p:sldId id="467" r:id="rId26"/>
    <p:sldId id="354" r:id="rId27"/>
    <p:sldId id="310" r:id="rId28"/>
    <p:sldId id="312" r:id="rId29"/>
    <p:sldId id="360" r:id="rId30"/>
    <p:sldId id="313" r:id="rId31"/>
    <p:sldId id="314" r:id="rId32"/>
    <p:sldId id="315" r:id="rId33"/>
    <p:sldId id="355" r:id="rId34"/>
    <p:sldId id="357" r:id="rId35"/>
    <p:sldId id="316" r:id="rId36"/>
    <p:sldId id="361" r:id="rId37"/>
    <p:sldId id="317" r:id="rId38"/>
    <p:sldId id="359" r:id="rId39"/>
    <p:sldId id="318" r:id="rId40"/>
    <p:sldId id="319" r:id="rId41"/>
    <p:sldId id="320" r:id="rId42"/>
    <p:sldId id="471" r:id="rId43"/>
    <p:sldId id="472" r:id="rId44"/>
    <p:sldId id="321" r:id="rId45"/>
    <p:sldId id="364" r:id="rId46"/>
    <p:sldId id="362" r:id="rId47"/>
    <p:sldId id="323" r:id="rId48"/>
    <p:sldId id="363" r:id="rId49"/>
    <p:sldId id="324" r:id="rId50"/>
    <p:sldId id="325" r:id="rId51"/>
    <p:sldId id="326" r:id="rId52"/>
    <p:sldId id="365" r:id="rId53"/>
    <p:sldId id="328" r:id="rId54"/>
    <p:sldId id="366" r:id="rId55"/>
    <p:sldId id="369" r:id="rId56"/>
    <p:sldId id="331" r:id="rId57"/>
    <p:sldId id="329" r:id="rId58"/>
    <p:sldId id="332" r:id="rId59"/>
    <p:sldId id="333" r:id="rId60"/>
    <p:sldId id="367" r:id="rId61"/>
    <p:sldId id="335" r:id="rId62"/>
    <p:sldId id="334" r:id="rId63"/>
    <p:sldId id="370" r:id="rId64"/>
    <p:sldId id="371" r:id="rId65"/>
    <p:sldId id="372" r:id="rId66"/>
    <p:sldId id="373" r:id="rId67"/>
    <p:sldId id="374" r:id="rId68"/>
    <p:sldId id="375" r:id="rId69"/>
    <p:sldId id="376" r:id="rId70"/>
    <p:sldId id="377" r:id="rId71"/>
    <p:sldId id="378" r:id="rId72"/>
    <p:sldId id="379" r:id="rId73"/>
    <p:sldId id="380" r:id="rId74"/>
    <p:sldId id="381" r:id="rId75"/>
    <p:sldId id="382" r:id="rId76"/>
    <p:sldId id="461" r:id="rId77"/>
    <p:sldId id="420" r:id="rId78"/>
  </p:sldIdLst>
  <p:sldSz cx="9144000" cy="5715000" type="screen16x1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800" userDrawn="1">
          <p15:clr>
            <a:srgbClr val="A4A3A4"/>
          </p15:clr>
        </p15:guide>
        <p15:guide id="2" pos="288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6600"/>
    <a:srgbClr val="F9F4F4"/>
    <a:srgbClr val="EAEAEA"/>
    <a:srgbClr val="6D6D6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08" autoAdjust="0"/>
    <p:restoredTop sz="95304" autoAdjust="0"/>
  </p:normalViewPr>
  <p:slideViewPr>
    <p:cSldViewPr>
      <p:cViewPr varScale="1">
        <p:scale>
          <a:sx n="107" d="100"/>
          <a:sy n="107" d="100"/>
        </p:scale>
        <p:origin x="1128" y="176"/>
      </p:cViewPr>
      <p:guideLst>
        <p:guide orient="horz" pos="1800"/>
        <p:guide pos="2880"/>
      </p:guideLst>
    </p:cSldViewPr>
  </p:slideViewPr>
  <p:outlineViewPr>
    <p:cViewPr>
      <p:scale>
        <a:sx n="33" d="100"/>
        <a:sy n="33" d="100"/>
      </p:scale>
      <p:origin x="0" y="42749"/>
    </p:cViewPr>
  </p:outlineViewPr>
  <p:notesTextViewPr>
    <p:cViewPr>
      <p:scale>
        <a:sx n="100" d="100"/>
        <a:sy n="100" d="100"/>
      </p:scale>
      <p:origin x="0" y="0"/>
    </p:cViewPr>
  </p:notesTextViewPr>
  <p:sorterViewPr>
    <p:cViewPr>
      <p:scale>
        <a:sx n="80" d="100"/>
        <a:sy n="80" d="100"/>
      </p:scale>
      <p:origin x="0" y="1757"/>
    </p:cViewPr>
  </p:sorterViewPr>
  <p:notesViewPr>
    <p:cSldViewPr>
      <p:cViewPr varScale="1">
        <p:scale>
          <a:sx n="42" d="100"/>
          <a:sy n="42" d="100"/>
        </p:scale>
        <p:origin x="-2242" y="-86"/>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16" Type="http://schemas.openxmlformats.org/officeDocument/2006/relationships/slide" Target="slides/slide13.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notesMaster" Target="notesMasters/notesMaster1.xml"/><Relationship Id="rId5" Type="http://schemas.openxmlformats.org/officeDocument/2006/relationships/slide" Target="slides/slide2.xml"/><Relationship Id="rId61" Type="http://schemas.openxmlformats.org/officeDocument/2006/relationships/slide" Target="slides/slide58.xml"/><Relationship Id="rId82" Type="http://schemas.openxmlformats.org/officeDocument/2006/relationships/theme" Target="theme/theme1.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77" Type="http://schemas.openxmlformats.org/officeDocument/2006/relationships/slide" Target="slides/slide74.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80" Type="http://schemas.openxmlformats.org/officeDocument/2006/relationships/presProps" Target="presProp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7" Type="http://schemas.openxmlformats.org/officeDocument/2006/relationships/slide" Target="slides/slide4.xml"/><Relationship Id="rId71" Type="http://schemas.openxmlformats.org/officeDocument/2006/relationships/slide" Target="slides/slide68.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A75E6F0-D3A0-4141-9D57-731905E0C315}" type="datetimeFigureOut">
              <a:rPr lang="en-IN" smtClean="0"/>
              <a:pPr/>
              <a:t>06/02/22</a:t>
            </a:fld>
            <a:endParaRPr lang="en-IN"/>
          </a:p>
        </p:txBody>
      </p:sp>
      <p:sp>
        <p:nvSpPr>
          <p:cNvPr id="4" name="Slide Image Placeholder 3"/>
          <p:cNvSpPr>
            <a:spLocks noGrp="1" noRot="1" noChangeAspect="1"/>
          </p:cNvSpPr>
          <p:nvPr>
            <p:ph type="sldImg" idx="2"/>
          </p:nvPr>
        </p:nvSpPr>
        <p:spPr>
          <a:xfrm>
            <a:off x="685800" y="685800"/>
            <a:ext cx="5486400" cy="34290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35C7F9D-A9F4-4281-B936-2FFE7AA075E9}" type="slidenum">
              <a:rPr lang="en-IN" smtClean="0"/>
              <a:pPr/>
              <a:t>‹#›</a:t>
            </a:fld>
            <a:endParaRPr lang="en-IN"/>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435C7F9D-A9F4-4281-B936-2FFE7AA075E9}" type="slidenum">
              <a:rPr lang="en-IN" smtClean="0"/>
              <a:pPr/>
              <a:t>2</a:t>
            </a:fld>
            <a:endParaRPr lang="en-I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435C7F9D-A9F4-4281-B936-2FFE7AA075E9}" type="slidenum">
              <a:rPr lang="en-IN" smtClean="0"/>
              <a:pPr/>
              <a:t>14</a:t>
            </a:fld>
            <a:endParaRPr lang="en-IN"/>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435C7F9D-A9F4-4281-B936-2FFE7AA075E9}" type="slidenum">
              <a:rPr lang="en-IN" smtClean="0"/>
              <a:pPr/>
              <a:t>15</a:t>
            </a:fld>
            <a:endParaRPr lang="en-IN"/>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35C7F9D-A9F4-4281-B936-2FFE7AA075E9}" type="slidenum">
              <a:rPr kumimoji="0" lang="en-IN"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IN"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1227168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435C7F9D-A9F4-4281-B936-2FFE7AA075E9}" type="slidenum">
              <a:rPr lang="en-IN" smtClean="0"/>
              <a:pPr/>
              <a:t>17</a:t>
            </a:fld>
            <a:endParaRPr lang="en-IN"/>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435C7F9D-A9F4-4281-B936-2FFE7AA075E9}" type="slidenum">
              <a:rPr lang="en-IN" smtClean="0"/>
              <a:pPr/>
              <a:t>18</a:t>
            </a:fld>
            <a:endParaRPr lang="en-IN"/>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435C7F9D-A9F4-4281-B936-2FFE7AA075E9}" type="slidenum">
              <a:rPr lang="en-IN" smtClean="0"/>
              <a:pPr/>
              <a:t>19</a:t>
            </a:fld>
            <a:endParaRPr lang="en-IN"/>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During the course of millions of years of existence of organisms, many species would have evolved a relatively constant internal (within the body) environment that permits all biochemical reactions and physiological functions to proceed with maximal efficiency and thus, enhance the overall ‘fitness’ of the species. </a:t>
            </a:r>
          </a:p>
          <a:p>
            <a:endParaRPr lang="en-US" sz="1200" dirty="0"/>
          </a:p>
          <a:p>
            <a:r>
              <a:rPr lang="en-US" sz="1200" dirty="0"/>
              <a:t>Let us take an analogy to clarify this important concept. Suppose a person is able to perform his/ her best when the temperature is 25 </a:t>
            </a:r>
            <a:r>
              <a:rPr lang="en-US" sz="1200" dirty="0">
                <a:latin typeface="Times New Roman"/>
                <a:cs typeface="Times New Roman"/>
              </a:rPr>
              <a:t>º</a:t>
            </a:r>
            <a:r>
              <a:rPr lang="en-US" sz="1200" dirty="0"/>
              <a:t>C and wishes to maintain it so, even when it is </a:t>
            </a:r>
            <a:r>
              <a:rPr lang="en-US" sz="1200" dirty="0" err="1"/>
              <a:t>scorchingly</a:t>
            </a:r>
            <a:r>
              <a:rPr lang="en-US" sz="1200" dirty="0"/>
              <a:t> hot or </a:t>
            </a:r>
            <a:r>
              <a:rPr lang="en-US" sz="1200" dirty="0" err="1"/>
              <a:t>freezingly</a:t>
            </a:r>
            <a:r>
              <a:rPr lang="en-US" sz="1200" dirty="0"/>
              <a:t> cold outside. It could be achieved at home, in the car while travelling, and at workplace by using an air conditioner in summer and heater in winter. Then his/ her performance would be always maximal regardless of the weather around him/her. Here the person’s homeostasis is accomplished, not through physiological, but artificial means. How do other living organisms cope with the situation? Let us look at various possibilities </a:t>
            </a:r>
            <a:endParaRPr lang="en-IN" dirty="0"/>
          </a:p>
        </p:txBody>
      </p:sp>
      <p:sp>
        <p:nvSpPr>
          <p:cNvPr id="4" name="Slide Number Placeholder 3"/>
          <p:cNvSpPr>
            <a:spLocks noGrp="1"/>
          </p:cNvSpPr>
          <p:nvPr>
            <p:ph type="sldNum" sz="quarter" idx="10"/>
          </p:nvPr>
        </p:nvSpPr>
        <p:spPr/>
        <p:txBody>
          <a:bodyPr/>
          <a:lstStyle/>
          <a:p>
            <a:fld id="{435C7F9D-A9F4-4281-B936-2FFE7AA075E9}" type="slidenum">
              <a:rPr lang="en-IN" smtClean="0"/>
              <a:pPr/>
              <a:t>20</a:t>
            </a:fld>
            <a:endParaRPr lang="en-IN"/>
          </a:p>
        </p:txBody>
      </p:sp>
    </p:spTree>
    <p:extLst>
      <p:ext uri="{BB962C8B-B14F-4D97-AF65-F5344CB8AC3E}">
        <p14:creationId xmlns:p14="http://schemas.microsoft.com/office/powerpoint/2010/main" val="1053578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During the course of millions of years of existence of organisms, many species would have evolved a relatively constant internal (within the body) environment that permits all biochemical reactions and physiological functions to proceed with maximal efficiency and thus, enhance the overall ‘fitness’ of the species. </a:t>
            </a:r>
          </a:p>
          <a:p>
            <a:endParaRPr lang="en-US" sz="1200" dirty="0"/>
          </a:p>
          <a:p>
            <a:r>
              <a:rPr lang="en-US" sz="1200" dirty="0"/>
              <a:t>Let us take an analogy to clarify this important concept. Suppose a person is able to perform his/ her best when the temperature is 25 </a:t>
            </a:r>
            <a:r>
              <a:rPr lang="en-US" sz="1200" dirty="0">
                <a:latin typeface="Times New Roman"/>
                <a:cs typeface="Times New Roman"/>
              </a:rPr>
              <a:t>º</a:t>
            </a:r>
            <a:r>
              <a:rPr lang="en-US" sz="1200" dirty="0"/>
              <a:t>C and wishes to maintain it so, even when it is </a:t>
            </a:r>
            <a:r>
              <a:rPr lang="en-US" sz="1200" dirty="0" err="1"/>
              <a:t>scorchingly</a:t>
            </a:r>
            <a:r>
              <a:rPr lang="en-US" sz="1200" dirty="0"/>
              <a:t> hot or </a:t>
            </a:r>
            <a:r>
              <a:rPr lang="en-US" sz="1200" dirty="0" err="1"/>
              <a:t>freezingly</a:t>
            </a:r>
            <a:r>
              <a:rPr lang="en-US" sz="1200" dirty="0"/>
              <a:t> cold outside. It could be achieved at home, in the car while travelling, and at workplace by using an air conditioner in summer and heater in winter. Then his/ her performance would be always maximal regardless of the weather around him/her. Here the person’s homeostasis is accomplished, not through physiological, but artificial means. How do other living organisms cope with the situation? Let us look at various possibilities </a:t>
            </a:r>
            <a:endParaRPr lang="en-IN" dirty="0"/>
          </a:p>
        </p:txBody>
      </p:sp>
      <p:sp>
        <p:nvSpPr>
          <p:cNvPr id="4" name="Slide Number Placeholder 3"/>
          <p:cNvSpPr>
            <a:spLocks noGrp="1"/>
          </p:cNvSpPr>
          <p:nvPr>
            <p:ph type="sldNum" sz="quarter" idx="10"/>
          </p:nvPr>
        </p:nvSpPr>
        <p:spPr/>
        <p:txBody>
          <a:bodyPr/>
          <a:lstStyle/>
          <a:p>
            <a:fld id="{435C7F9D-A9F4-4281-B936-2FFE7AA075E9}" type="slidenum">
              <a:rPr lang="en-IN" smtClean="0"/>
              <a:pPr/>
              <a:t>21</a:t>
            </a:fld>
            <a:endParaRPr lang="en-IN"/>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During the course of millions of years of existence of organisms, many species would have evolved a relatively constant internal (within the body) environment that permits all biochemical reactions and physiological functions to proceed with maximal efficiency and thus, enhance the overall ‘fitness’ of the species. </a:t>
            </a:r>
          </a:p>
          <a:p>
            <a:endParaRPr lang="en-US" sz="1200" dirty="0"/>
          </a:p>
          <a:p>
            <a:r>
              <a:rPr lang="en-US" sz="1200" dirty="0"/>
              <a:t>Let us take an analogy to clarify this important concept. Suppose a person is able to perform his/ her best when the temperature is 25 </a:t>
            </a:r>
            <a:r>
              <a:rPr lang="en-US" sz="1200" dirty="0">
                <a:latin typeface="Times New Roman"/>
                <a:cs typeface="Times New Roman"/>
              </a:rPr>
              <a:t>º</a:t>
            </a:r>
            <a:r>
              <a:rPr lang="en-US" sz="1200" dirty="0"/>
              <a:t>C and wishes to maintain it so, even when it is </a:t>
            </a:r>
            <a:r>
              <a:rPr lang="en-US" sz="1200" dirty="0" err="1"/>
              <a:t>scorchingly</a:t>
            </a:r>
            <a:r>
              <a:rPr lang="en-US" sz="1200" dirty="0"/>
              <a:t> hot or </a:t>
            </a:r>
            <a:r>
              <a:rPr lang="en-US" sz="1200" dirty="0" err="1"/>
              <a:t>freezingly</a:t>
            </a:r>
            <a:r>
              <a:rPr lang="en-US" sz="1200" dirty="0"/>
              <a:t> cold outside. It could be achieved at home, in the car while travelling, and at workplace by using an air conditioner in summer and heater in winter. Then his/ her performance would be always maximal regardless of the weather around him/her. Here the person’s homeostasis is accomplished, not through physiological, but artificial means. How do other living organisms cope with the situation? Let us look at various possibilities </a:t>
            </a:r>
            <a:endParaRPr lang="en-IN" dirty="0"/>
          </a:p>
        </p:txBody>
      </p:sp>
      <p:sp>
        <p:nvSpPr>
          <p:cNvPr id="4" name="Slide Number Placeholder 3"/>
          <p:cNvSpPr>
            <a:spLocks noGrp="1"/>
          </p:cNvSpPr>
          <p:nvPr>
            <p:ph type="sldNum" sz="quarter" idx="10"/>
          </p:nvPr>
        </p:nvSpPr>
        <p:spPr/>
        <p:txBody>
          <a:bodyPr/>
          <a:lstStyle/>
          <a:p>
            <a:fld id="{435C7F9D-A9F4-4281-B936-2FFE7AA075E9}" type="slidenum">
              <a:rPr lang="en-IN" smtClean="0"/>
              <a:pPr/>
              <a:t>24</a:t>
            </a:fld>
            <a:endParaRPr lang="en-IN"/>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normAutofit/>
          </a:bodyPr>
          <a:lstStyle/>
          <a:p>
            <a:pPr algn="just"/>
            <a:r>
              <a:rPr lang="en-US" sz="1200" dirty="0"/>
              <a:t>In summer, when outside temperature is more than our body temperature, we sweat profusely. The resulting evaporative cooling, similar to what happens with a desert cooler in operation, brings down the body temperature. In winter when the temperature is much lower than 37 </a:t>
            </a:r>
            <a:r>
              <a:rPr lang="en-US" sz="1200" dirty="0">
                <a:latin typeface="Times New Roman"/>
                <a:cs typeface="Times New Roman"/>
              </a:rPr>
              <a:t>º</a:t>
            </a:r>
            <a:r>
              <a:rPr lang="en-US" sz="1200" dirty="0"/>
              <a:t>C, we start to shiver, a kind of exercise which produces heat and raises the body temperature. Plants, on the other hand, do not have such mechanisms to maintain internal temperatures.</a:t>
            </a:r>
          </a:p>
          <a:p>
            <a:pPr algn="just"/>
            <a:endParaRPr lang="en-US" sz="1200" dirty="0"/>
          </a:p>
          <a:p>
            <a:endParaRPr lang="en-IN" dirty="0"/>
          </a:p>
        </p:txBody>
      </p:sp>
      <p:sp>
        <p:nvSpPr>
          <p:cNvPr id="4" name="Slide Number Placeholder 3"/>
          <p:cNvSpPr>
            <a:spLocks noGrp="1"/>
          </p:cNvSpPr>
          <p:nvPr>
            <p:ph type="sldNum" sz="quarter" idx="10"/>
          </p:nvPr>
        </p:nvSpPr>
        <p:spPr/>
        <p:txBody>
          <a:bodyPr/>
          <a:lstStyle/>
          <a:p>
            <a:fld id="{435C7F9D-A9F4-4281-B936-2FFE7AA075E9}" type="slidenum">
              <a:rPr lang="en-IN" smtClean="0"/>
              <a:pPr/>
              <a:t>25</a:t>
            </a:fld>
            <a:endParaRPr lang="en-I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435C7F9D-A9F4-4281-B936-2FFE7AA075E9}" type="slidenum">
              <a:rPr lang="en-IN" smtClean="0"/>
              <a:pPr/>
              <a:t>3</a:t>
            </a:fld>
            <a:endParaRPr lang="en-IN"/>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Considering the benefits of a constant internal environment to the organism, we must ask why these conformers had not evolved to become regulators. Recall the human analogy we used above; much as they like, how many people can really afford an air conditioner? Many simply ‘sweat it out’ and resign themselves to suboptimal performance in hot summer months. </a:t>
            </a:r>
          </a:p>
          <a:p>
            <a:endParaRPr lang="en-IN" dirty="0"/>
          </a:p>
        </p:txBody>
      </p:sp>
      <p:sp>
        <p:nvSpPr>
          <p:cNvPr id="4" name="Slide Number Placeholder 3"/>
          <p:cNvSpPr>
            <a:spLocks noGrp="1"/>
          </p:cNvSpPr>
          <p:nvPr>
            <p:ph type="sldNum" sz="quarter" idx="10"/>
          </p:nvPr>
        </p:nvSpPr>
        <p:spPr/>
        <p:txBody>
          <a:bodyPr/>
          <a:lstStyle/>
          <a:p>
            <a:fld id="{435C7F9D-A9F4-4281-B936-2FFE7AA075E9}" type="slidenum">
              <a:rPr lang="en-IN" smtClean="0"/>
              <a:pPr/>
              <a:t>26</a:t>
            </a:fld>
            <a:endParaRPr lang="en-IN"/>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Considering the benefits of a constant internal environment to the organism, we must ask why these conformers had not evolved to become regulators. Recall the human analogy we used above; much as they like, how many people can really afford an air conditioner? Many simply ‘sweat it out’ and resign themselves to suboptimal performance in hot summer months. </a:t>
            </a:r>
          </a:p>
          <a:p>
            <a:endParaRPr lang="en-IN" dirty="0"/>
          </a:p>
        </p:txBody>
      </p:sp>
      <p:sp>
        <p:nvSpPr>
          <p:cNvPr id="4" name="Slide Number Placeholder 3"/>
          <p:cNvSpPr>
            <a:spLocks noGrp="1"/>
          </p:cNvSpPr>
          <p:nvPr>
            <p:ph type="sldNum" sz="quarter" idx="10"/>
          </p:nvPr>
        </p:nvSpPr>
        <p:spPr/>
        <p:txBody>
          <a:bodyPr/>
          <a:lstStyle/>
          <a:p>
            <a:fld id="{435C7F9D-A9F4-4281-B936-2FFE7AA075E9}" type="slidenum">
              <a:rPr lang="en-IN" smtClean="0"/>
              <a:pPr/>
              <a:t>27</a:t>
            </a:fld>
            <a:endParaRPr lang="en-IN"/>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normAutofit/>
          </a:bodyPr>
          <a:lstStyle/>
          <a:p>
            <a:pPr algn="just"/>
            <a:r>
              <a:rPr lang="en-US" sz="1200" dirty="0"/>
              <a:t>The organism can move away temporarily from the stressful habitat to a more hospitable area and return when stressful period is over. </a:t>
            </a:r>
          </a:p>
          <a:p>
            <a:pPr algn="just"/>
            <a:r>
              <a:rPr lang="en-US" sz="1200" dirty="0"/>
              <a:t>In human analogy, this strategy is like a person moving from Delhi to </a:t>
            </a:r>
            <a:r>
              <a:rPr lang="en-US" sz="1200" dirty="0" err="1"/>
              <a:t>Shimla</a:t>
            </a:r>
            <a:r>
              <a:rPr lang="en-US" sz="1200" dirty="0"/>
              <a:t> for the duration of summer. </a:t>
            </a:r>
          </a:p>
          <a:p>
            <a:endParaRPr lang="en-IN" dirty="0"/>
          </a:p>
        </p:txBody>
      </p:sp>
      <p:sp>
        <p:nvSpPr>
          <p:cNvPr id="4" name="Slide Number Placeholder 3"/>
          <p:cNvSpPr>
            <a:spLocks noGrp="1"/>
          </p:cNvSpPr>
          <p:nvPr>
            <p:ph type="sldNum" sz="quarter" idx="10"/>
          </p:nvPr>
        </p:nvSpPr>
        <p:spPr/>
        <p:txBody>
          <a:bodyPr/>
          <a:lstStyle/>
          <a:p>
            <a:fld id="{435C7F9D-A9F4-4281-B936-2FFE7AA075E9}" type="slidenum">
              <a:rPr lang="en-IN" smtClean="0"/>
              <a:pPr/>
              <a:t>28</a:t>
            </a:fld>
            <a:endParaRPr lang="en-IN"/>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435C7F9D-A9F4-4281-B936-2FFE7AA075E9}" type="slidenum">
              <a:rPr lang="en-IN" smtClean="0"/>
              <a:pPr/>
              <a:t>29</a:t>
            </a:fld>
            <a:endParaRPr lang="en-IN"/>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normAutofit/>
          </a:bodyPr>
          <a:lstStyle/>
          <a:p>
            <a:pPr algn="just"/>
            <a:r>
              <a:rPr lang="en-US" sz="1200" dirty="0"/>
              <a:t>Various alternatives available to organisms for coping with extremes in their environment</a:t>
            </a:r>
          </a:p>
          <a:p>
            <a:pPr algn="just"/>
            <a:r>
              <a:rPr lang="en-US" sz="1200" dirty="0"/>
              <a:t>Some organisms are able to respond through certain physiological adjustments. Others organisms do so </a:t>
            </a:r>
            <a:r>
              <a:rPr lang="en-US" sz="1200" dirty="0" err="1"/>
              <a:t>behaviourally</a:t>
            </a:r>
            <a:r>
              <a:rPr lang="en-US" sz="1200" dirty="0"/>
              <a:t> (migrating temporarily to a less stressful habitat). </a:t>
            </a:r>
          </a:p>
          <a:p>
            <a:endParaRPr lang="en-IN" dirty="0"/>
          </a:p>
        </p:txBody>
      </p:sp>
      <p:sp>
        <p:nvSpPr>
          <p:cNvPr id="4" name="Slide Number Placeholder 3"/>
          <p:cNvSpPr>
            <a:spLocks noGrp="1"/>
          </p:cNvSpPr>
          <p:nvPr>
            <p:ph type="sldNum" sz="quarter" idx="10"/>
          </p:nvPr>
        </p:nvSpPr>
        <p:spPr/>
        <p:txBody>
          <a:bodyPr/>
          <a:lstStyle/>
          <a:p>
            <a:fld id="{435C7F9D-A9F4-4281-B936-2FFE7AA075E9}" type="slidenum">
              <a:rPr lang="en-IN" smtClean="0"/>
              <a:pPr/>
              <a:t>30</a:t>
            </a:fld>
            <a:endParaRPr lang="en-IN"/>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normAutofit/>
          </a:bodyPr>
          <a:lstStyle/>
          <a:p>
            <a:pPr algn="just"/>
            <a:r>
              <a:rPr lang="en-US" sz="1200" dirty="0"/>
              <a:t>Various alternatives available to organisms for coping with extremes in their environment</a:t>
            </a:r>
          </a:p>
          <a:p>
            <a:pPr algn="just"/>
            <a:r>
              <a:rPr lang="en-US" sz="1200" dirty="0"/>
              <a:t>Some organisms are able to respond through certain physiological adjustments. Others organisms do so </a:t>
            </a:r>
            <a:r>
              <a:rPr lang="en-US" sz="1200" dirty="0" err="1"/>
              <a:t>behaviourally</a:t>
            </a:r>
            <a:r>
              <a:rPr lang="en-US" sz="1200" dirty="0"/>
              <a:t> (migrating temporarily to a less stressful habitat). </a:t>
            </a:r>
          </a:p>
          <a:p>
            <a:endParaRPr lang="en-IN" dirty="0"/>
          </a:p>
        </p:txBody>
      </p:sp>
      <p:sp>
        <p:nvSpPr>
          <p:cNvPr id="4" name="Slide Number Placeholder 3"/>
          <p:cNvSpPr>
            <a:spLocks noGrp="1"/>
          </p:cNvSpPr>
          <p:nvPr>
            <p:ph type="sldNum" sz="quarter" idx="10"/>
          </p:nvPr>
        </p:nvSpPr>
        <p:spPr/>
        <p:txBody>
          <a:bodyPr/>
          <a:lstStyle/>
          <a:p>
            <a:fld id="{435C7F9D-A9F4-4281-B936-2FFE7AA075E9}" type="slidenum">
              <a:rPr lang="en-IN" smtClean="0"/>
              <a:pPr/>
              <a:t>31</a:t>
            </a:fld>
            <a:endParaRPr lang="en-IN"/>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normAutofit/>
          </a:bodyPr>
          <a:lstStyle/>
          <a:p>
            <a:pPr algn="just"/>
            <a:r>
              <a:rPr lang="en-US" sz="1200" dirty="0"/>
              <a:t>Some organisms possess </a:t>
            </a:r>
            <a:r>
              <a:rPr lang="en-US" sz="1200" dirty="0">
                <a:solidFill>
                  <a:srgbClr val="FFFF00"/>
                </a:solidFill>
              </a:rPr>
              <a:t>adaptations that are </a:t>
            </a:r>
            <a:r>
              <a:rPr lang="en-US" sz="1200" b="1" dirty="0">
                <a:solidFill>
                  <a:srgbClr val="FFFF00"/>
                </a:solidFill>
              </a:rPr>
              <a:t>physiological</a:t>
            </a:r>
            <a:r>
              <a:rPr lang="en-US" sz="1200" dirty="0">
                <a:solidFill>
                  <a:srgbClr val="FFFF00"/>
                </a:solidFill>
              </a:rPr>
              <a:t> which allow them to respond quickly to a stressful situation. </a:t>
            </a:r>
          </a:p>
          <a:p>
            <a:pPr algn="just"/>
            <a:r>
              <a:rPr lang="en-US" sz="1200" dirty="0"/>
              <a:t>If you had ever been to any high altitude place (&gt;3,500m </a:t>
            </a:r>
            <a:r>
              <a:rPr lang="en-US" sz="1200" dirty="0" err="1"/>
              <a:t>Rohtang</a:t>
            </a:r>
            <a:r>
              <a:rPr lang="en-US" sz="1200" dirty="0"/>
              <a:t> Pass near </a:t>
            </a:r>
            <a:r>
              <a:rPr lang="en-US" sz="1200" dirty="0" err="1"/>
              <a:t>Manali</a:t>
            </a:r>
            <a:r>
              <a:rPr lang="en-US" sz="1200" dirty="0"/>
              <a:t> and </a:t>
            </a:r>
            <a:r>
              <a:rPr lang="en-US" sz="1200" dirty="0" err="1"/>
              <a:t>Mansarovar</a:t>
            </a:r>
            <a:r>
              <a:rPr lang="en-US" sz="1200" dirty="0"/>
              <a:t>, in China occupied Tibet) you must have experienced what is called altitude sickness. Its symptoms include nausea, fatigue and heart palpitations. This is because in the low atmospheric pressure of high altitudes, the body does not get enough oxygen. But, gradually you get </a:t>
            </a:r>
            <a:r>
              <a:rPr lang="en-US" sz="1200" dirty="0" err="1"/>
              <a:t>acclimatised</a:t>
            </a:r>
            <a:r>
              <a:rPr lang="en-US" sz="1200" dirty="0"/>
              <a:t> and stop experiencing altitude sickness. How did your body solve this problem? The body compensates low oxygen availability by increasing red blood cell production, decreasing the binding capacity of hemoglobin and by increasing breathing rate. </a:t>
            </a:r>
          </a:p>
          <a:p>
            <a:endParaRPr lang="en-US" sz="1200" dirty="0"/>
          </a:p>
          <a:p>
            <a:r>
              <a:rPr lang="en-US" sz="1200" dirty="0"/>
              <a:t>Many tribes live in the high altitude of Himalayas. Find out if they normally have a higher red blood cell count (or total hemoglobin) than people living in the plains.</a:t>
            </a:r>
            <a:endParaRPr lang="en-IN" dirty="0"/>
          </a:p>
        </p:txBody>
      </p:sp>
      <p:sp>
        <p:nvSpPr>
          <p:cNvPr id="4" name="Slide Number Placeholder 3"/>
          <p:cNvSpPr>
            <a:spLocks noGrp="1"/>
          </p:cNvSpPr>
          <p:nvPr>
            <p:ph type="sldNum" sz="quarter" idx="10"/>
          </p:nvPr>
        </p:nvSpPr>
        <p:spPr/>
        <p:txBody>
          <a:bodyPr/>
          <a:lstStyle/>
          <a:p>
            <a:fld id="{435C7F9D-A9F4-4281-B936-2FFE7AA075E9}" type="slidenum">
              <a:rPr lang="en-IN" smtClean="0"/>
              <a:pPr/>
              <a:t>32</a:t>
            </a:fld>
            <a:endParaRPr lang="en-IN"/>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normAutofit/>
          </a:bodyPr>
          <a:lstStyle/>
          <a:p>
            <a:pPr algn="just"/>
            <a:r>
              <a:rPr lang="en-US" sz="1200" dirty="0"/>
              <a:t>Some organisms possess </a:t>
            </a:r>
            <a:r>
              <a:rPr lang="en-US" sz="1200" dirty="0">
                <a:solidFill>
                  <a:srgbClr val="FFFF00"/>
                </a:solidFill>
              </a:rPr>
              <a:t>adaptations that are </a:t>
            </a:r>
            <a:r>
              <a:rPr lang="en-US" sz="1200" b="1" dirty="0">
                <a:solidFill>
                  <a:srgbClr val="FFFF00"/>
                </a:solidFill>
              </a:rPr>
              <a:t>physiological</a:t>
            </a:r>
            <a:r>
              <a:rPr lang="en-US" sz="1200" dirty="0">
                <a:solidFill>
                  <a:srgbClr val="FFFF00"/>
                </a:solidFill>
              </a:rPr>
              <a:t> which allow them to respond quickly to a stressful situation. </a:t>
            </a:r>
          </a:p>
          <a:p>
            <a:pPr algn="just"/>
            <a:r>
              <a:rPr lang="en-US" sz="1200" dirty="0"/>
              <a:t>If you had ever been to any high altitude place (&gt;3,500m </a:t>
            </a:r>
            <a:r>
              <a:rPr lang="en-US" sz="1200" dirty="0" err="1"/>
              <a:t>Rohtang</a:t>
            </a:r>
            <a:r>
              <a:rPr lang="en-US" sz="1200" dirty="0"/>
              <a:t> Pass near </a:t>
            </a:r>
            <a:r>
              <a:rPr lang="en-US" sz="1200" dirty="0" err="1"/>
              <a:t>Manali</a:t>
            </a:r>
            <a:r>
              <a:rPr lang="en-US" sz="1200" dirty="0"/>
              <a:t> and </a:t>
            </a:r>
            <a:r>
              <a:rPr lang="en-US" sz="1200" dirty="0" err="1"/>
              <a:t>Mansarovar</a:t>
            </a:r>
            <a:r>
              <a:rPr lang="en-US" sz="1200" dirty="0"/>
              <a:t>, in China occupied Tibet) you must have experienced what is called altitude sickness. Its symptoms include nausea, fatigue and heart palpitations. This is because in the low atmospheric pressure of high altitudes, the body does not get enough oxygen. But, gradually you get </a:t>
            </a:r>
            <a:r>
              <a:rPr lang="en-US" sz="1200" dirty="0" err="1"/>
              <a:t>acclimatised</a:t>
            </a:r>
            <a:r>
              <a:rPr lang="en-US" sz="1200" dirty="0"/>
              <a:t> and stop experiencing altitude sickness. How did your body solve this problem? The body compensates low oxygen availability by increasing red blood cell production, decreasing the binding capacity of hemoglobin and by increasing breathing rate. </a:t>
            </a:r>
          </a:p>
          <a:p>
            <a:endParaRPr lang="en-US" sz="1200" dirty="0"/>
          </a:p>
          <a:p>
            <a:r>
              <a:rPr lang="en-US" sz="1200" dirty="0"/>
              <a:t>Many tribes live in the high altitude of Himalayas. Find out if they normally have a higher red blood cell count (or total hemoglobin) than people living in the plains.</a:t>
            </a:r>
            <a:endParaRPr lang="en-IN" dirty="0"/>
          </a:p>
        </p:txBody>
      </p:sp>
      <p:sp>
        <p:nvSpPr>
          <p:cNvPr id="4" name="Slide Number Placeholder 3"/>
          <p:cNvSpPr>
            <a:spLocks noGrp="1"/>
          </p:cNvSpPr>
          <p:nvPr>
            <p:ph type="sldNum" sz="quarter" idx="10"/>
          </p:nvPr>
        </p:nvSpPr>
        <p:spPr/>
        <p:txBody>
          <a:bodyPr/>
          <a:lstStyle/>
          <a:p>
            <a:fld id="{435C7F9D-A9F4-4281-B936-2FFE7AA075E9}" type="slidenum">
              <a:rPr lang="en-IN" smtClean="0"/>
              <a:pPr/>
              <a:t>33</a:t>
            </a:fld>
            <a:endParaRPr lang="en-IN"/>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normAutofit/>
          </a:bodyPr>
          <a:lstStyle/>
          <a:p>
            <a:pPr algn="just"/>
            <a:endParaRPr lang="en-IN" dirty="0"/>
          </a:p>
        </p:txBody>
      </p:sp>
      <p:sp>
        <p:nvSpPr>
          <p:cNvPr id="4" name="Slide Number Placeholder 3"/>
          <p:cNvSpPr>
            <a:spLocks noGrp="1"/>
          </p:cNvSpPr>
          <p:nvPr>
            <p:ph type="sldNum" sz="quarter" idx="10"/>
          </p:nvPr>
        </p:nvSpPr>
        <p:spPr/>
        <p:txBody>
          <a:bodyPr/>
          <a:lstStyle/>
          <a:p>
            <a:fld id="{435C7F9D-A9F4-4281-B936-2FFE7AA075E9}" type="slidenum">
              <a:rPr lang="en-IN" smtClean="0"/>
              <a:pPr/>
              <a:t>34</a:t>
            </a:fld>
            <a:endParaRPr lang="en-IN"/>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Desert lizards </a:t>
            </a:r>
            <a:r>
              <a:rPr lang="en-US" sz="1200" b="1" dirty="0">
                <a:solidFill>
                  <a:srgbClr val="FFFF00"/>
                </a:solidFill>
              </a:rPr>
              <a:t>lack the physiological ability </a:t>
            </a:r>
            <a:r>
              <a:rPr lang="en-US" sz="1200" dirty="0"/>
              <a:t>that mammals have to deal with the high temperatures of their habitat, </a:t>
            </a:r>
          </a:p>
          <a:p>
            <a:endParaRPr lang="en-IN" dirty="0"/>
          </a:p>
        </p:txBody>
      </p:sp>
      <p:sp>
        <p:nvSpPr>
          <p:cNvPr id="4" name="Slide Number Placeholder 3"/>
          <p:cNvSpPr>
            <a:spLocks noGrp="1"/>
          </p:cNvSpPr>
          <p:nvPr>
            <p:ph type="sldNum" sz="quarter" idx="10"/>
          </p:nvPr>
        </p:nvSpPr>
        <p:spPr/>
        <p:txBody>
          <a:bodyPr/>
          <a:lstStyle/>
          <a:p>
            <a:fld id="{435C7F9D-A9F4-4281-B936-2FFE7AA075E9}" type="slidenum">
              <a:rPr lang="en-IN" smtClean="0"/>
              <a:pPr/>
              <a:t>35</a:t>
            </a:fld>
            <a:endParaRPr lang="en-I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435C7F9D-A9F4-4281-B936-2FFE7AA075E9}" type="slidenum">
              <a:rPr lang="en-IN" smtClean="0"/>
              <a:pPr/>
              <a:t>4</a:t>
            </a:fld>
            <a:endParaRPr lang="en-IN"/>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normAutofit/>
          </a:bodyPr>
          <a:lstStyle/>
          <a:p>
            <a:pPr algn="just"/>
            <a:r>
              <a:rPr lang="en-US" sz="1200" dirty="0"/>
              <a:t>In most animals, the metabolic reactions and the physiological functions proceed optimally in a narrow temperature range (in humans, it is – 37 </a:t>
            </a:r>
            <a:r>
              <a:rPr lang="en-US" sz="1200" dirty="0">
                <a:latin typeface="Times New Roman"/>
                <a:cs typeface="Times New Roman"/>
              </a:rPr>
              <a:t>º</a:t>
            </a:r>
            <a:r>
              <a:rPr lang="en-US" sz="1200" dirty="0"/>
              <a:t>C). </a:t>
            </a:r>
          </a:p>
          <a:p>
            <a:pPr algn="just"/>
            <a:r>
              <a:rPr lang="en-US" sz="1200" dirty="0"/>
              <a:t>Microbes (</a:t>
            </a:r>
            <a:r>
              <a:rPr lang="en-US" sz="1200" dirty="0" err="1"/>
              <a:t>archaebacteria</a:t>
            </a:r>
            <a:r>
              <a:rPr lang="en-US" sz="1200" dirty="0"/>
              <a:t>) that flourish in hot springs and deep sea hydrothermal vents where temperatures far exceed 100 </a:t>
            </a:r>
            <a:r>
              <a:rPr lang="en-US" sz="1200" dirty="0">
                <a:latin typeface="Times New Roman"/>
                <a:cs typeface="Times New Roman"/>
              </a:rPr>
              <a:t>º</a:t>
            </a:r>
            <a:r>
              <a:rPr lang="en-US" sz="1200" dirty="0"/>
              <a:t>C. </a:t>
            </a:r>
          </a:p>
          <a:p>
            <a:pPr algn="just"/>
            <a:r>
              <a:rPr lang="en-US" sz="1200" dirty="0"/>
              <a:t>Many fish thrive in Antarctic waters where the temperature is always below zero. </a:t>
            </a:r>
          </a:p>
          <a:p>
            <a:pPr algn="just"/>
            <a:r>
              <a:rPr lang="en-US" sz="1200" dirty="0"/>
              <a:t>A large variety of marine invertebrates and fish live at great depths in the ocean where the pressure could be. </a:t>
            </a:r>
          </a:p>
          <a:p>
            <a:pPr algn="just"/>
            <a:r>
              <a:rPr lang="en-US" sz="1200" i="1" dirty="0"/>
              <a:t>Organisms living in </a:t>
            </a:r>
            <a:r>
              <a:rPr lang="en-US" sz="1200" dirty="0"/>
              <a:t>such extreme environments show a fascinating array of biochemical adaptations (presence of </a:t>
            </a:r>
            <a:r>
              <a:rPr lang="en-US" sz="1200" dirty="0" err="1"/>
              <a:t>thermostable</a:t>
            </a:r>
            <a:r>
              <a:rPr lang="en-US" sz="1200" dirty="0"/>
              <a:t> enzyme).</a:t>
            </a:r>
          </a:p>
          <a:p>
            <a:pPr algn="just"/>
            <a:r>
              <a:rPr lang="en-US" sz="1200" dirty="0"/>
              <a:t>Some organisms show </a:t>
            </a:r>
            <a:r>
              <a:rPr lang="en-US" sz="1200" dirty="0" err="1"/>
              <a:t>behavioural</a:t>
            </a:r>
            <a:r>
              <a:rPr lang="en-US" sz="1200" dirty="0"/>
              <a:t> responses to cope with variations in their environment. </a:t>
            </a:r>
          </a:p>
          <a:p>
            <a:endParaRPr lang="en-IN" dirty="0"/>
          </a:p>
        </p:txBody>
      </p:sp>
      <p:sp>
        <p:nvSpPr>
          <p:cNvPr id="4" name="Slide Number Placeholder 3"/>
          <p:cNvSpPr>
            <a:spLocks noGrp="1"/>
          </p:cNvSpPr>
          <p:nvPr>
            <p:ph type="sldNum" sz="quarter" idx="10"/>
          </p:nvPr>
        </p:nvSpPr>
        <p:spPr/>
        <p:txBody>
          <a:bodyPr/>
          <a:lstStyle/>
          <a:p>
            <a:fld id="{435C7F9D-A9F4-4281-B936-2FFE7AA075E9}" type="slidenum">
              <a:rPr lang="en-IN" smtClean="0"/>
              <a:pPr/>
              <a:t>36</a:t>
            </a:fld>
            <a:endParaRPr lang="en-IN"/>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435C7F9D-A9F4-4281-B936-2FFE7AA075E9}" type="slidenum">
              <a:rPr lang="en-IN" smtClean="0"/>
              <a:pPr/>
              <a:t>37</a:t>
            </a:fld>
            <a:endParaRPr lang="en-IN"/>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In nature, we rarely find isolated, single individuals of any species; majority of them live in groups in a well defined geographical area, share or compete for similar resources, potentially interbreed and thus constitute a population. Although the term interbreeding implies sexual reproduction, a group of individuals resulting from even asexual reproduction is also generally considered a population for the purpose of ecological studies. All the cormorants in a wetland, rats in an abandoned dwelling, teakwood trees in a forest tract, bacteria in a culture plate and lotus plants in a pond, are some examples of a population. In earlier chapters you have learnt that although an individual organism is the one that has to cope with a changed environment, it is at the population level that natural selection operates to evolve the desired traits. Population ecology is, therefore, an important area of ecology because it links ecology to population genetics and evolution.</a:t>
            </a:r>
          </a:p>
          <a:p>
            <a:endParaRPr lang="en-IN" dirty="0"/>
          </a:p>
        </p:txBody>
      </p:sp>
      <p:sp>
        <p:nvSpPr>
          <p:cNvPr id="4" name="Slide Number Placeholder 3"/>
          <p:cNvSpPr>
            <a:spLocks noGrp="1"/>
          </p:cNvSpPr>
          <p:nvPr>
            <p:ph type="sldNum" sz="quarter" idx="10"/>
          </p:nvPr>
        </p:nvSpPr>
        <p:spPr/>
        <p:txBody>
          <a:bodyPr/>
          <a:lstStyle/>
          <a:p>
            <a:fld id="{435C7F9D-A9F4-4281-B936-2FFE7AA075E9}" type="slidenum">
              <a:rPr lang="en-IN" smtClean="0"/>
              <a:pPr/>
              <a:t>38</a:t>
            </a:fld>
            <a:endParaRPr lang="en-IN"/>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435C7F9D-A9F4-4281-B936-2FFE7AA075E9}" type="slidenum">
              <a:rPr lang="en-IN" smtClean="0"/>
              <a:pPr/>
              <a:t>39</a:t>
            </a:fld>
            <a:endParaRPr lang="en-IN"/>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435C7F9D-A9F4-4281-B936-2FFE7AA075E9}" type="slidenum">
              <a:rPr lang="en-IN" smtClean="0"/>
              <a:pPr/>
              <a:t>40</a:t>
            </a:fld>
            <a:endParaRPr lang="en-IN"/>
          </a:p>
        </p:txBody>
      </p:sp>
    </p:spTree>
    <p:extLst>
      <p:ext uri="{BB962C8B-B14F-4D97-AF65-F5344CB8AC3E}">
        <p14:creationId xmlns:p14="http://schemas.microsoft.com/office/powerpoint/2010/main" val="216473402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435C7F9D-A9F4-4281-B936-2FFE7AA075E9}" type="slidenum">
              <a:rPr lang="en-IN" smtClean="0"/>
              <a:pPr/>
              <a:t>41</a:t>
            </a:fld>
            <a:endParaRPr lang="en-IN"/>
          </a:p>
        </p:txBody>
      </p:sp>
    </p:spTree>
    <p:extLst>
      <p:ext uri="{BB962C8B-B14F-4D97-AF65-F5344CB8AC3E}">
        <p14:creationId xmlns:p14="http://schemas.microsoft.com/office/powerpoint/2010/main" val="189138772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435C7F9D-A9F4-4281-B936-2FFE7AA075E9}" type="slidenum">
              <a:rPr lang="en-IN" smtClean="0"/>
              <a:pPr/>
              <a:t>42</a:t>
            </a:fld>
            <a:endParaRPr lang="en-IN"/>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In an area, if there are 200 </a:t>
            </a:r>
            <a:r>
              <a:rPr lang="en-US" sz="1200" i="1" dirty="0" err="1"/>
              <a:t>Parthenium</a:t>
            </a:r>
            <a:r>
              <a:rPr lang="en-US" sz="1200" i="1" dirty="0"/>
              <a:t> plants but only a single huge banyan tree with </a:t>
            </a:r>
            <a:r>
              <a:rPr lang="en-US" sz="1200" dirty="0"/>
              <a:t>a large canopy, stating that the population density of banyan is low relative to that of </a:t>
            </a:r>
            <a:r>
              <a:rPr lang="en-US" sz="1200" i="1" dirty="0" err="1"/>
              <a:t>Parthenium</a:t>
            </a:r>
            <a:r>
              <a:rPr lang="en-US" sz="1200" i="1" dirty="0"/>
              <a:t> amounts to </a:t>
            </a:r>
            <a:r>
              <a:rPr lang="en-US" sz="1200" i="1" dirty="0">
                <a:solidFill>
                  <a:srgbClr val="FFFF00"/>
                </a:solidFill>
              </a:rPr>
              <a:t>underestimating the enormous role of </a:t>
            </a:r>
            <a:r>
              <a:rPr lang="en-US" sz="1200" dirty="0">
                <a:solidFill>
                  <a:srgbClr val="FFFF00"/>
                </a:solidFill>
              </a:rPr>
              <a:t>the Banyan in that community. </a:t>
            </a:r>
            <a:r>
              <a:rPr lang="en-US" sz="1200" dirty="0"/>
              <a:t>In such cases, the </a:t>
            </a:r>
            <a:r>
              <a:rPr lang="en-US" sz="1200" b="1" dirty="0">
                <a:solidFill>
                  <a:srgbClr val="FFFF00"/>
                </a:solidFill>
              </a:rPr>
              <a:t>percent cover or biomass </a:t>
            </a:r>
            <a:r>
              <a:rPr lang="en-US" sz="1200" b="1" dirty="0"/>
              <a:t>is a more meaningful measure of the population size. </a:t>
            </a:r>
          </a:p>
          <a:p>
            <a:endParaRPr lang="en-US" dirty="0"/>
          </a:p>
        </p:txBody>
      </p:sp>
      <p:sp>
        <p:nvSpPr>
          <p:cNvPr id="4" name="Slide Number Placeholder 3"/>
          <p:cNvSpPr>
            <a:spLocks noGrp="1"/>
          </p:cNvSpPr>
          <p:nvPr>
            <p:ph type="sldNum" sz="quarter" idx="10"/>
          </p:nvPr>
        </p:nvSpPr>
        <p:spPr/>
        <p:txBody>
          <a:bodyPr/>
          <a:lstStyle/>
          <a:p>
            <a:fld id="{435C7F9D-A9F4-4281-B936-2FFE7AA075E9}" type="slidenum">
              <a:rPr lang="en-IN" smtClean="0"/>
              <a:pPr/>
              <a:t>43</a:t>
            </a:fld>
            <a:endParaRPr lang="en-IN"/>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normAutofit fontScale="70000" lnSpcReduction="20000"/>
          </a:bodyPr>
          <a:lstStyle/>
          <a:p>
            <a:pPr algn="just"/>
            <a:r>
              <a:rPr lang="en-US" sz="1200" dirty="0"/>
              <a:t>The size of the population tells us a lot about its status in the habitat. </a:t>
            </a:r>
          </a:p>
          <a:p>
            <a:pPr algn="just"/>
            <a:r>
              <a:rPr lang="en-US" sz="1200" dirty="0"/>
              <a:t>Whatever ecological processes we wish to investigate in a population, be it the outcome of competition with another species, the impact of a predator or the effect of a pesticide application, we always evaluate them in terms of any change in the population size.</a:t>
            </a:r>
          </a:p>
          <a:p>
            <a:pPr algn="just"/>
            <a:r>
              <a:rPr lang="en-US" sz="1200" dirty="0"/>
              <a:t>The size, in nature, could be as low as &lt;10 (Siberian cranes at </a:t>
            </a:r>
            <a:r>
              <a:rPr lang="en-US" sz="1200" dirty="0" err="1"/>
              <a:t>Bharatpur</a:t>
            </a:r>
            <a:r>
              <a:rPr lang="en-US" sz="1200" dirty="0"/>
              <a:t> wetlands in any year) or go into millions (</a:t>
            </a:r>
            <a:r>
              <a:rPr lang="en-US" sz="1200" i="1" dirty="0" err="1"/>
              <a:t>Chlamydomonas</a:t>
            </a:r>
            <a:r>
              <a:rPr lang="en-US" sz="1200" i="1" dirty="0"/>
              <a:t> in a pond). </a:t>
            </a:r>
          </a:p>
          <a:p>
            <a:pPr algn="just"/>
            <a:r>
              <a:rPr lang="en-US" sz="1200" i="1" dirty="0"/>
              <a:t>Population size, more </a:t>
            </a:r>
            <a:r>
              <a:rPr lang="en-US" sz="1200" dirty="0"/>
              <a:t>technically called </a:t>
            </a:r>
            <a:r>
              <a:rPr lang="en-US" sz="1200" b="1" dirty="0"/>
              <a:t>population density (designated as N), need not </a:t>
            </a:r>
            <a:r>
              <a:rPr lang="en-US" sz="1200" dirty="0"/>
              <a:t>necessarily be measured in numbers only. </a:t>
            </a:r>
          </a:p>
          <a:p>
            <a:pPr algn="just"/>
            <a:r>
              <a:rPr lang="en-US" sz="1200" dirty="0"/>
              <a:t>Although total number is generally the most appropriate measure of population density, it is in some cases either meaningless or difficult to determine. In an area, if there are 200 </a:t>
            </a:r>
            <a:r>
              <a:rPr lang="en-US" sz="1200" i="1" dirty="0" err="1"/>
              <a:t>Parthenium</a:t>
            </a:r>
            <a:r>
              <a:rPr lang="en-US" sz="1200" i="1" dirty="0"/>
              <a:t> plants but only a single huge banyan tree with </a:t>
            </a:r>
            <a:r>
              <a:rPr lang="en-US" sz="1200" dirty="0"/>
              <a:t>a large canopy, stating that the population density of banyan is low relative to that of </a:t>
            </a:r>
            <a:r>
              <a:rPr lang="en-US" sz="1200" i="1" dirty="0" err="1"/>
              <a:t>Parthenium</a:t>
            </a:r>
            <a:r>
              <a:rPr lang="en-US" sz="1200" i="1" dirty="0"/>
              <a:t> amounts to underestimating the enormous role of </a:t>
            </a:r>
            <a:r>
              <a:rPr lang="en-US" sz="1200" dirty="0"/>
              <a:t>the Banyan in that community. In such cases, the per cent cover or biomass is a more meaningful measure of the population size. Total number is again not an easily adoptable measure if the population is huge and counting is impossible or very time-consuming. </a:t>
            </a:r>
            <a:r>
              <a:rPr lang="en-US" sz="1200" i="1" dirty="0"/>
              <a:t>If you have a dense laboratory culture of bacteria in a </a:t>
            </a:r>
            <a:r>
              <a:rPr lang="en-US" sz="1200" i="1" dirty="0" err="1"/>
              <a:t>petri</a:t>
            </a:r>
            <a:r>
              <a:rPr lang="en-US" sz="1200" i="1" dirty="0"/>
              <a:t> dish what is the best measure to report its density? Sometimes, for certain ecological investigations, there </a:t>
            </a:r>
            <a:r>
              <a:rPr lang="en-US" sz="1200" dirty="0"/>
              <a:t>is no need to know the absolute population densities; relative densities serve the purpose equally well. For instance, the number of fish caught per trap is good enough measure of its total population density in the lake. We are mostly obliged to estimate population sizes indirectly, without actually counting them or seeing them. The tiger census in our national parks and tiger reserves is often based on pug marks and fecal pellets.</a:t>
            </a:r>
          </a:p>
          <a:p>
            <a:pPr algn="just"/>
            <a:r>
              <a:rPr lang="en-US" sz="1200" dirty="0"/>
              <a:t>The size of the population tells us a lot about its status in the habitat. </a:t>
            </a:r>
          </a:p>
          <a:p>
            <a:pPr algn="just"/>
            <a:r>
              <a:rPr lang="en-US" sz="1200" dirty="0"/>
              <a:t>Whatever ecological processes we wish to investigate in a population, be it the outcome of competition with another species, the impact of a predator or the effect of a pesticide application, we always evaluate them in terms of any change in the population size.</a:t>
            </a:r>
          </a:p>
          <a:p>
            <a:pPr algn="just"/>
            <a:r>
              <a:rPr lang="en-US" sz="1200" dirty="0"/>
              <a:t>The size, in nature, could be as low as &lt;10 (Siberian cranes at </a:t>
            </a:r>
            <a:r>
              <a:rPr lang="en-US" sz="1200" dirty="0" err="1"/>
              <a:t>Bharatpur</a:t>
            </a:r>
            <a:r>
              <a:rPr lang="en-US" sz="1200" dirty="0"/>
              <a:t> wetlands in any year) or go into millions (</a:t>
            </a:r>
            <a:r>
              <a:rPr lang="en-US" sz="1200" i="1" dirty="0" err="1"/>
              <a:t>Chlamydomonas</a:t>
            </a:r>
            <a:r>
              <a:rPr lang="en-US" sz="1200" i="1" dirty="0"/>
              <a:t> in a pond). </a:t>
            </a:r>
          </a:p>
          <a:p>
            <a:pPr algn="just"/>
            <a:r>
              <a:rPr lang="en-US" sz="1200" i="1" dirty="0"/>
              <a:t>Population size, more </a:t>
            </a:r>
            <a:r>
              <a:rPr lang="en-US" sz="1200" dirty="0"/>
              <a:t>technically called </a:t>
            </a:r>
            <a:r>
              <a:rPr lang="en-US" sz="1200" b="1" dirty="0"/>
              <a:t>population density (designated as N), need not </a:t>
            </a:r>
            <a:r>
              <a:rPr lang="en-US" sz="1200" dirty="0"/>
              <a:t>necessarily be measured in numbers only. </a:t>
            </a:r>
          </a:p>
          <a:p>
            <a:pPr algn="just"/>
            <a:r>
              <a:rPr lang="en-US" sz="1200" dirty="0"/>
              <a:t>Although total number is generally the most appropriate measure of population density, it is in some cases either meaningless or difficult to determine. In an area, if there are 200 </a:t>
            </a:r>
            <a:r>
              <a:rPr lang="en-US" sz="1200" i="1" dirty="0" err="1"/>
              <a:t>Parthenium</a:t>
            </a:r>
            <a:r>
              <a:rPr lang="en-US" sz="1200" i="1" dirty="0"/>
              <a:t> plants but only a single huge banyan tree with </a:t>
            </a:r>
            <a:r>
              <a:rPr lang="en-US" sz="1200" dirty="0"/>
              <a:t>a large canopy, stating that the population density of banyan is low relative to that of </a:t>
            </a:r>
            <a:r>
              <a:rPr lang="en-US" sz="1200" i="1" dirty="0" err="1"/>
              <a:t>Parthenium</a:t>
            </a:r>
            <a:r>
              <a:rPr lang="en-US" sz="1200" i="1" dirty="0"/>
              <a:t> amounts to underestimating the enormous role of </a:t>
            </a:r>
            <a:r>
              <a:rPr lang="en-US" sz="1200" dirty="0"/>
              <a:t>the Banyan in that community. In such cases, the per cent cover or biomass is a more meaningful measure of the population size. Total number is again not an easily adoptable measure if the population is huge and counting is impossible or very time-consuming. </a:t>
            </a:r>
            <a:r>
              <a:rPr lang="en-US" sz="1200" i="1" dirty="0"/>
              <a:t>If you have a dense laboratory culture of bacteria in a </a:t>
            </a:r>
            <a:r>
              <a:rPr lang="en-US" sz="1200" i="1" dirty="0" err="1"/>
              <a:t>petri</a:t>
            </a:r>
            <a:r>
              <a:rPr lang="en-US" sz="1200" i="1" dirty="0"/>
              <a:t> dish what is the best measure to report its density? Sometimes, for certain ecological investigations, there </a:t>
            </a:r>
            <a:r>
              <a:rPr lang="en-US" sz="1200" dirty="0"/>
              <a:t>is no need to know the absolute population densities; relative densities serve the purpose equally well. For instance, the number of fish caught per trap is good enough measure of its total population density in the lake. We are mostly obliged to estimate population sizes indirectly, without actually counting them or seeing them. The tiger census in our national parks and tiger reserves is often based on pug marks and fecal pellets.</a:t>
            </a:r>
          </a:p>
          <a:p>
            <a:endParaRPr lang="en-IN" dirty="0"/>
          </a:p>
        </p:txBody>
      </p:sp>
      <p:sp>
        <p:nvSpPr>
          <p:cNvPr id="4" name="Slide Number Placeholder 3"/>
          <p:cNvSpPr>
            <a:spLocks noGrp="1"/>
          </p:cNvSpPr>
          <p:nvPr>
            <p:ph type="sldNum" sz="quarter" idx="10"/>
          </p:nvPr>
        </p:nvSpPr>
        <p:spPr/>
        <p:txBody>
          <a:bodyPr/>
          <a:lstStyle/>
          <a:p>
            <a:fld id="{435C7F9D-A9F4-4281-B936-2FFE7AA075E9}" type="slidenum">
              <a:rPr lang="en-IN" smtClean="0"/>
              <a:pPr/>
              <a:t>44</a:t>
            </a:fld>
            <a:endParaRPr lang="en-IN"/>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435C7F9D-A9F4-4281-B936-2FFE7AA075E9}" type="slidenum">
              <a:rPr lang="en-IN" smtClean="0"/>
              <a:pPr/>
              <a:t>45</a:t>
            </a:fld>
            <a:endParaRPr lang="en-I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435C7F9D-A9F4-4281-B936-2FFE7AA075E9}" type="slidenum">
              <a:rPr lang="en-IN" smtClean="0"/>
              <a:pPr/>
              <a:t>5</a:t>
            </a:fld>
            <a:endParaRPr lang="en-IN"/>
          </a:p>
        </p:txBody>
      </p:sp>
    </p:spTree>
    <p:extLst>
      <p:ext uri="{BB962C8B-B14F-4D97-AF65-F5344CB8AC3E}">
        <p14:creationId xmlns:p14="http://schemas.microsoft.com/office/powerpoint/2010/main" val="188819793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435C7F9D-A9F4-4281-B936-2FFE7AA075E9}" type="slidenum">
              <a:rPr lang="en-IN" smtClean="0"/>
              <a:pPr/>
              <a:t>46</a:t>
            </a:fld>
            <a:endParaRPr lang="en-IN"/>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435C7F9D-A9F4-4281-B936-2FFE7AA075E9}" type="slidenum">
              <a:rPr lang="en-IN" smtClean="0"/>
              <a:pPr/>
              <a:t>47</a:t>
            </a:fld>
            <a:endParaRPr lang="en-IN"/>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435C7F9D-A9F4-4281-B936-2FFE7AA075E9}" type="slidenum">
              <a:rPr lang="en-IN" smtClean="0"/>
              <a:pPr/>
              <a:t>48</a:t>
            </a:fld>
            <a:endParaRPr lang="en-IN"/>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normAutofit/>
          </a:bodyPr>
          <a:lstStyle/>
          <a:p>
            <a:pPr algn="just"/>
            <a:r>
              <a:rPr lang="en-US" sz="1200" dirty="0"/>
              <a:t>Does the growth of a population with time show any specific and predictable pattern? </a:t>
            </a:r>
          </a:p>
          <a:p>
            <a:pPr algn="just"/>
            <a:r>
              <a:rPr lang="en-US" sz="1200" dirty="0"/>
              <a:t>We have been concerned about unbridled human population growth and problems created by it in our country and it is therefore natural for us to be curious if different animal populations in nature behave the same way or show some restraints on growth. Perhaps we can learn a lesson or two from nature on how to control population growth.</a:t>
            </a:r>
          </a:p>
          <a:p>
            <a:endParaRPr lang="en-IN" dirty="0"/>
          </a:p>
        </p:txBody>
      </p:sp>
      <p:sp>
        <p:nvSpPr>
          <p:cNvPr id="4" name="Slide Number Placeholder 3"/>
          <p:cNvSpPr>
            <a:spLocks noGrp="1"/>
          </p:cNvSpPr>
          <p:nvPr>
            <p:ph type="sldNum" sz="quarter" idx="10"/>
          </p:nvPr>
        </p:nvSpPr>
        <p:spPr/>
        <p:txBody>
          <a:bodyPr/>
          <a:lstStyle/>
          <a:p>
            <a:fld id="{435C7F9D-A9F4-4281-B936-2FFE7AA075E9}" type="slidenum">
              <a:rPr lang="en-IN" smtClean="0"/>
              <a:pPr/>
              <a:t>49</a:t>
            </a:fld>
            <a:endParaRPr lang="en-IN"/>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435C7F9D-A9F4-4281-B936-2FFE7AA075E9}" type="slidenum">
              <a:rPr lang="en-IN" smtClean="0"/>
              <a:pPr/>
              <a:t>50</a:t>
            </a:fld>
            <a:endParaRPr lang="en-IN"/>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435C7F9D-A9F4-4281-B936-2FFE7AA075E9}" type="slidenum">
              <a:rPr lang="en-IN" smtClean="0"/>
              <a:pPr/>
              <a:t>51</a:t>
            </a:fld>
            <a:endParaRPr lang="en-IN"/>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normAutofit/>
          </a:bodyPr>
          <a:lstStyle/>
          <a:p>
            <a:pPr algn="just"/>
            <a:r>
              <a:rPr lang="en-US" sz="1200" dirty="0"/>
              <a:t>Any species growing exponentially under unlimited resource conditions can reach enormous population densities in a short time. Darwin showed how even a slow growing animal like elephant could reach enormous numbers in the absence of checks. The following is an anecdote popularly narrated to demonstrate dramatically how fast a huge population could build up when growing exponentially.</a:t>
            </a:r>
          </a:p>
          <a:p>
            <a:pPr algn="just"/>
            <a:r>
              <a:rPr lang="en-US" sz="1200" i="1" dirty="0"/>
              <a:t>The king and the minister sat for a chess game. The king, confident of winning the game, was ready to accept any bet proposed by the minister. The minister humbly said that if he won, he wanted only some wheat grains, the quantity of which is to be calculated by placing on the chess board one grain in Square 1, then two in Square 2, then four in Square 3, and eight in Square 4, and so on, doubling each time the previous quantity of wheat on the next square until all the 64 squares were filled. The king accepted the seemingly silly bet and started the game, but unluckily for him, the minister won. The king felt that fulfilling the minister’s bet was so easy. He started with a single grain on the first square and proceeded to fill the other squares following minister’s suggested procedure, but by the time he covered half the chess board, the king </a:t>
            </a:r>
            <a:r>
              <a:rPr lang="en-US" sz="1200" i="1" dirty="0" err="1"/>
              <a:t>realised</a:t>
            </a:r>
            <a:r>
              <a:rPr lang="en-US" sz="1200" i="1" dirty="0"/>
              <a:t> to his dismay that all the wheat produced in his entire kingdom pooled together would still be inadequate to cover all the 64 squares. Now think of a tiny Paramecium starting with just one individual and through binary fission, doubling in numbers every day, and imagine what a mindboggling population size it would reach in 64 days. (provided food and space remain unlimited)</a:t>
            </a:r>
          </a:p>
          <a:p>
            <a:endParaRPr lang="en-IN" dirty="0"/>
          </a:p>
        </p:txBody>
      </p:sp>
      <p:sp>
        <p:nvSpPr>
          <p:cNvPr id="4" name="Slide Number Placeholder 3"/>
          <p:cNvSpPr>
            <a:spLocks noGrp="1"/>
          </p:cNvSpPr>
          <p:nvPr>
            <p:ph type="sldNum" sz="quarter" idx="10"/>
          </p:nvPr>
        </p:nvSpPr>
        <p:spPr/>
        <p:txBody>
          <a:bodyPr/>
          <a:lstStyle/>
          <a:p>
            <a:fld id="{435C7F9D-A9F4-4281-B936-2FFE7AA075E9}" type="slidenum">
              <a:rPr lang="en-IN" smtClean="0"/>
              <a:pPr/>
              <a:t>52</a:t>
            </a:fld>
            <a:endParaRPr lang="en-IN"/>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435C7F9D-A9F4-4281-B936-2FFE7AA075E9}" type="slidenum">
              <a:rPr lang="en-IN" smtClean="0"/>
              <a:pPr/>
              <a:t>54</a:t>
            </a:fld>
            <a:endParaRPr lang="en-IN"/>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normAutofit lnSpcReduction="10000"/>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To give you some idea about the magnitude of r values, for the Norway rat the r is 0.015, and for the flour beetle it is 0.12. In 1981, the r value for human population in India was 0.0205. </a:t>
            </a:r>
            <a:r>
              <a:rPr lang="en-US" sz="1200" i="1" dirty="0"/>
              <a:t>Find out what the current r value is. For calculating it, you need to know the birth rates and death rates.</a:t>
            </a:r>
          </a:p>
          <a:p>
            <a:pPr algn="just"/>
            <a:r>
              <a:rPr lang="en-US" sz="1200" dirty="0"/>
              <a:t>No population of any species in nature has its disposal unlimited resources to permit exponential growth. This leads to competition between individuals for limited resources. Eventually, the ‘fittest’ individual will survive and reproduce. The governments of many countries have also </a:t>
            </a:r>
            <a:r>
              <a:rPr lang="en-US" sz="1200" dirty="0" err="1"/>
              <a:t>realised</a:t>
            </a:r>
            <a:r>
              <a:rPr lang="en-US" sz="1200" dirty="0"/>
              <a:t> this fact and introduced various restraints with a view to limit human population growth. </a:t>
            </a:r>
          </a:p>
          <a:p>
            <a:pPr algn="just"/>
            <a:r>
              <a:rPr lang="en-US" sz="1200" dirty="0"/>
              <a:t>In nature, a given habitat has enough resources to support a maximum possible number, beyond which no further growth is possible. Let us call this limit as nature’s </a:t>
            </a:r>
            <a:r>
              <a:rPr lang="en-US" sz="1200" i="1" dirty="0"/>
              <a:t>carrying capacity (K) for </a:t>
            </a:r>
            <a:r>
              <a:rPr lang="en-US" sz="1200" dirty="0"/>
              <a:t>that species in that habitat.</a:t>
            </a:r>
          </a:p>
          <a:p>
            <a:pPr algn="just"/>
            <a:r>
              <a:rPr lang="en-US" sz="1200" dirty="0"/>
              <a:t>A population growing in a habitat with limited resources show initially a lag phase, followed by phases of acceleration and deceleration and finally an asymptote (straight line), when the population density reaches the carrying capacity. A plot of N in relation to time (t) results in a sigmoid curve. This type of population growth is called </a:t>
            </a:r>
            <a:r>
              <a:rPr lang="en-US" sz="1200" i="1" dirty="0" err="1"/>
              <a:t>Verhulst</a:t>
            </a:r>
            <a:r>
              <a:rPr lang="en-US" sz="1200" i="1" dirty="0"/>
              <a:t>-Pearl Logistic Growth (Figure 13.5) and is described by </a:t>
            </a:r>
            <a:r>
              <a:rPr lang="en-US" sz="1200" dirty="0"/>
              <a:t>the following equation: </a:t>
            </a:r>
            <a:r>
              <a:rPr lang="en-US" sz="1200" dirty="0" err="1"/>
              <a:t>dN</a:t>
            </a:r>
            <a:r>
              <a:rPr lang="en-US" sz="1200" dirty="0"/>
              <a:t>/</a:t>
            </a:r>
            <a:r>
              <a:rPr lang="en-US" sz="1200" dirty="0" err="1"/>
              <a:t>dt</a:t>
            </a:r>
            <a:r>
              <a:rPr lang="en-US" sz="1200" dirty="0"/>
              <a:t> = K N </a:t>
            </a:r>
            <a:r>
              <a:rPr lang="en-US" sz="1200" dirty="0" err="1"/>
              <a:t>rN</a:t>
            </a:r>
            <a:r>
              <a:rPr lang="en-US" sz="1200" dirty="0"/>
              <a:t> (K-N/K)</a:t>
            </a:r>
          </a:p>
          <a:p>
            <a:pPr algn="just"/>
            <a:r>
              <a:rPr lang="en-US" sz="1200" dirty="0"/>
              <a:t>Where N = Population density at time t , r = Intrinsic rate of natural increase, K = Carrying capacity</a:t>
            </a:r>
          </a:p>
          <a:p>
            <a:pPr algn="just"/>
            <a:r>
              <a:rPr lang="en-US" sz="1200" dirty="0"/>
              <a:t>Since resources for growth for most animal populations are finite and become limiting sooner or later, the logistic growth model is considered a more realistic one. </a:t>
            </a:r>
            <a:r>
              <a:rPr lang="en-US" sz="1200" i="1" dirty="0"/>
              <a:t>Gather from Government Census data the population figures for India for the last 100 years, plot them and check which growth pattern is evident.</a:t>
            </a:r>
          </a:p>
          <a:p>
            <a:endParaRPr lang="en-IN" dirty="0"/>
          </a:p>
        </p:txBody>
      </p:sp>
      <p:sp>
        <p:nvSpPr>
          <p:cNvPr id="4" name="Slide Number Placeholder 3"/>
          <p:cNvSpPr>
            <a:spLocks noGrp="1"/>
          </p:cNvSpPr>
          <p:nvPr>
            <p:ph type="sldNum" sz="quarter" idx="10"/>
          </p:nvPr>
        </p:nvSpPr>
        <p:spPr/>
        <p:txBody>
          <a:bodyPr/>
          <a:lstStyle/>
          <a:p>
            <a:fld id="{435C7F9D-A9F4-4281-B936-2FFE7AA075E9}" type="slidenum">
              <a:rPr lang="en-IN" smtClean="0"/>
              <a:pPr/>
              <a:t>55</a:t>
            </a:fld>
            <a:endParaRPr lang="en-IN"/>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435C7F9D-A9F4-4281-B936-2FFE7AA075E9}" type="slidenum">
              <a:rPr lang="en-IN" smtClean="0"/>
              <a:pPr/>
              <a:t>56</a:t>
            </a:fld>
            <a:endParaRPr lang="en-I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435C7F9D-A9F4-4281-B936-2FFE7AA075E9}" type="slidenum">
              <a:rPr lang="en-IN" smtClean="0"/>
              <a:pPr/>
              <a:t>7</a:t>
            </a:fld>
            <a:endParaRPr lang="en-IN"/>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435C7F9D-A9F4-4281-B936-2FFE7AA075E9}" type="slidenum">
              <a:rPr lang="en-IN" smtClean="0"/>
              <a:pPr/>
              <a:t>57</a:t>
            </a:fld>
            <a:endParaRPr lang="en-IN"/>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435C7F9D-A9F4-4281-B936-2FFE7AA075E9}" type="slidenum">
              <a:rPr lang="en-IN" smtClean="0"/>
              <a:pPr/>
              <a:t>58</a:t>
            </a:fld>
            <a:endParaRPr lang="en-IN"/>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435C7F9D-A9F4-4281-B936-2FFE7AA075E9}" type="slidenum">
              <a:rPr lang="en-IN" smtClean="0"/>
              <a:pPr/>
              <a:t>60</a:t>
            </a:fld>
            <a:endParaRPr lang="en-IN"/>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435C7F9D-A9F4-4281-B936-2FFE7AA075E9}" type="slidenum">
              <a:rPr lang="en-IN" smtClean="0"/>
              <a:pPr/>
              <a:t>61</a:t>
            </a:fld>
            <a:endParaRPr lang="en-IN"/>
          </a:p>
        </p:txBody>
      </p:sp>
    </p:spTree>
    <p:extLst>
      <p:ext uri="{BB962C8B-B14F-4D97-AF65-F5344CB8AC3E}">
        <p14:creationId xmlns:p14="http://schemas.microsoft.com/office/powerpoint/2010/main" val="11989626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435C7F9D-A9F4-4281-B936-2FFE7AA075E9}" type="slidenum">
              <a:rPr lang="en-IN" smtClean="0"/>
              <a:pPr/>
              <a:t>62</a:t>
            </a:fld>
            <a:endParaRPr lang="en-IN"/>
          </a:p>
        </p:txBody>
      </p:sp>
    </p:spTree>
    <p:extLst>
      <p:ext uri="{BB962C8B-B14F-4D97-AF65-F5344CB8AC3E}">
        <p14:creationId xmlns:p14="http://schemas.microsoft.com/office/powerpoint/2010/main" val="350185964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435C7F9D-A9F4-4281-B936-2FFE7AA075E9}" type="slidenum">
              <a:rPr lang="en-IN" smtClean="0"/>
              <a:pPr/>
              <a:t>63</a:t>
            </a:fld>
            <a:endParaRPr lang="en-IN"/>
          </a:p>
        </p:txBody>
      </p:sp>
    </p:spTree>
    <p:extLst>
      <p:ext uri="{BB962C8B-B14F-4D97-AF65-F5344CB8AC3E}">
        <p14:creationId xmlns:p14="http://schemas.microsoft.com/office/powerpoint/2010/main" val="84045149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435C7F9D-A9F4-4281-B936-2FFE7AA075E9}" type="slidenum">
              <a:rPr lang="en-IN" smtClean="0"/>
              <a:pPr/>
              <a:t>64</a:t>
            </a:fld>
            <a:endParaRPr lang="en-IN"/>
          </a:p>
        </p:txBody>
      </p:sp>
    </p:spTree>
    <p:extLst>
      <p:ext uri="{BB962C8B-B14F-4D97-AF65-F5344CB8AC3E}">
        <p14:creationId xmlns:p14="http://schemas.microsoft.com/office/powerpoint/2010/main" val="279279028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435C7F9D-A9F4-4281-B936-2FFE7AA075E9}" type="slidenum">
              <a:rPr lang="en-IN" smtClean="0"/>
              <a:pPr/>
              <a:t>65</a:t>
            </a:fld>
            <a:endParaRPr lang="en-IN"/>
          </a:p>
        </p:txBody>
      </p:sp>
    </p:spTree>
    <p:extLst>
      <p:ext uri="{BB962C8B-B14F-4D97-AF65-F5344CB8AC3E}">
        <p14:creationId xmlns:p14="http://schemas.microsoft.com/office/powerpoint/2010/main" val="101177398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435C7F9D-A9F4-4281-B936-2FFE7AA075E9}" type="slidenum">
              <a:rPr lang="en-IN" smtClean="0"/>
              <a:pPr/>
              <a:t>66</a:t>
            </a:fld>
            <a:endParaRPr lang="en-IN"/>
          </a:p>
        </p:txBody>
      </p:sp>
    </p:spTree>
    <p:extLst>
      <p:ext uri="{BB962C8B-B14F-4D97-AF65-F5344CB8AC3E}">
        <p14:creationId xmlns:p14="http://schemas.microsoft.com/office/powerpoint/2010/main" val="347902396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435C7F9D-A9F4-4281-B936-2FFE7AA075E9}" type="slidenum">
              <a:rPr lang="en-IN" smtClean="0"/>
              <a:pPr/>
              <a:t>67</a:t>
            </a:fld>
            <a:endParaRPr lang="en-IN"/>
          </a:p>
        </p:txBody>
      </p:sp>
    </p:spTree>
    <p:extLst>
      <p:ext uri="{BB962C8B-B14F-4D97-AF65-F5344CB8AC3E}">
        <p14:creationId xmlns:p14="http://schemas.microsoft.com/office/powerpoint/2010/main" val="23161628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435C7F9D-A9F4-4281-B936-2FFE7AA075E9}" type="slidenum">
              <a:rPr lang="en-IN" smtClean="0"/>
              <a:pPr/>
              <a:t>8</a:t>
            </a:fld>
            <a:endParaRPr lang="en-IN"/>
          </a:p>
        </p:txBody>
      </p:sp>
    </p:spTree>
    <p:extLst>
      <p:ext uri="{BB962C8B-B14F-4D97-AF65-F5344CB8AC3E}">
        <p14:creationId xmlns:p14="http://schemas.microsoft.com/office/powerpoint/2010/main" val="30869390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435C7F9D-A9F4-4281-B936-2FFE7AA075E9}" type="slidenum">
              <a:rPr lang="en-IN" smtClean="0"/>
              <a:pPr/>
              <a:t>68</a:t>
            </a:fld>
            <a:endParaRPr lang="en-IN"/>
          </a:p>
        </p:txBody>
      </p:sp>
    </p:spTree>
    <p:extLst>
      <p:ext uri="{BB962C8B-B14F-4D97-AF65-F5344CB8AC3E}">
        <p14:creationId xmlns:p14="http://schemas.microsoft.com/office/powerpoint/2010/main" val="392145251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435C7F9D-A9F4-4281-B936-2FFE7AA075E9}" type="slidenum">
              <a:rPr lang="en-IN" smtClean="0"/>
              <a:pPr/>
              <a:t>69</a:t>
            </a:fld>
            <a:endParaRPr lang="en-IN"/>
          </a:p>
        </p:txBody>
      </p:sp>
    </p:spTree>
    <p:extLst>
      <p:ext uri="{BB962C8B-B14F-4D97-AF65-F5344CB8AC3E}">
        <p14:creationId xmlns:p14="http://schemas.microsoft.com/office/powerpoint/2010/main" val="289911299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435C7F9D-A9F4-4281-B936-2FFE7AA075E9}" type="slidenum">
              <a:rPr lang="en-IN" smtClean="0"/>
              <a:pPr/>
              <a:t>70</a:t>
            </a:fld>
            <a:endParaRPr lang="en-IN"/>
          </a:p>
        </p:txBody>
      </p:sp>
    </p:spTree>
    <p:extLst>
      <p:ext uri="{BB962C8B-B14F-4D97-AF65-F5344CB8AC3E}">
        <p14:creationId xmlns:p14="http://schemas.microsoft.com/office/powerpoint/2010/main" val="159128471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435C7F9D-A9F4-4281-B936-2FFE7AA075E9}" type="slidenum">
              <a:rPr lang="en-IN" smtClean="0"/>
              <a:pPr/>
              <a:t>71</a:t>
            </a:fld>
            <a:endParaRPr lang="en-IN"/>
          </a:p>
        </p:txBody>
      </p:sp>
    </p:spTree>
    <p:extLst>
      <p:ext uri="{BB962C8B-B14F-4D97-AF65-F5344CB8AC3E}">
        <p14:creationId xmlns:p14="http://schemas.microsoft.com/office/powerpoint/2010/main" val="286328193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435C7F9D-A9F4-4281-B936-2FFE7AA075E9}" type="slidenum">
              <a:rPr lang="en-IN" smtClean="0"/>
              <a:pPr/>
              <a:t>72</a:t>
            </a:fld>
            <a:endParaRPr lang="en-IN"/>
          </a:p>
        </p:txBody>
      </p:sp>
    </p:spTree>
    <p:extLst>
      <p:ext uri="{BB962C8B-B14F-4D97-AF65-F5344CB8AC3E}">
        <p14:creationId xmlns:p14="http://schemas.microsoft.com/office/powerpoint/2010/main" val="258768639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435C7F9D-A9F4-4281-B936-2FFE7AA075E9}" type="slidenum">
              <a:rPr lang="en-IN" smtClean="0"/>
              <a:pPr/>
              <a:t>73</a:t>
            </a:fld>
            <a:endParaRPr lang="en-IN"/>
          </a:p>
        </p:txBody>
      </p:sp>
    </p:spTree>
    <p:extLst>
      <p:ext uri="{BB962C8B-B14F-4D97-AF65-F5344CB8AC3E}">
        <p14:creationId xmlns:p14="http://schemas.microsoft.com/office/powerpoint/2010/main" val="111264496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3"/>
        <p:cNvGrpSpPr/>
        <p:nvPr/>
      </p:nvGrpSpPr>
      <p:grpSpPr>
        <a:xfrm>
          <a:off x="0" y="0"/>
          <a:ext cx="0" cy="0"/>
          <a:chOff x="0" y="0"/>
          <a:chExt cx="0" cy="0"/>
        </a:xfrm>
      </p:grpSpPr>
      <p:sp>
        <p:nvSpPr>
          <p:cNvPr id="774" name="Google Shape;774;g77e327e4b8_1_9: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5" name="Google Shape;775;g77e327e4b8_1_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435C7F9D-A9F4-4281-B936-2FFE7AA075E9}" type="slidenum">
              <a:rPr lang="en-IN" smtClean="0"/>
              <a:pPr/>
              <a:t>9</a:t>
            </a:fld>
            <a:endParaRPr lang="en-IN"/>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435C7F9D-A9F4-4281-B936-2FFE7AA075E9}" type="slidenum">
              <a:rPr lang="en-IN" smtClean="0"/>
              <a:pPr/>
              <a:t>12</a:t>
            </a:fld>
            <a:endParaRPr lang="en-I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435C7F9D-A9F4-4281-B936-2FFE7AA075E9}" type="slidenum">
              <a:rPr lang="en-IN" smtClean="0"/>
              <a:pPr/>
              <a:t>13</a:t>
            </a:fld>
            <a:endParaRPr lang="en-IN"/>
          </a:p>
        </p:txBody>
      </p:sp>
    </p:spTree>
    <p:extLst>
      <p:ext uri="{BB962C8B-B14F-4D97-AF65-F5344CB8AC3E}">
        <p14:creationId xmlns:p14="http://schemas.microsoft.com/office/powerpoint/2010/main" val="5277972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775357"/>
            <a:ext cx="7772400" cy="1225021"/>
          </a:xfrm>
        </p:spPr>
        <p:txBody>
          <a:bodyPr/>
          <a:lstStyle/>
          <a:p>
            <a:r>
              <a:rPr lang="en-US"/>
              <a:t>Click to edit Master title style</a:t>
            </a:r>
            <a:endParaRPr lang="en-IN"/>
          </a:p>
        </p:txBody>
      </p:sp>
      <p:sp>
        <p:nvSpPr>
          <p:cNvPr id="3" name="Subtitle 2"/>
          <p:cNvSpPr>
            <a:spLocks noGrp="1"/>
          </p:cNvSpPr>
          <p:nvPr>
            <p:ph type="subTitle" idx="1"/>
          </p:nvPr>
        </p:nvSpPr>
        <p:spPr>
          <a:xfrm>
            <a:off x="1371600" y="3238500"/>
            <a:ext cx="6400800" cy="1460500"/>
          </a:xfrm>
        </p:spPr>
        <p:txBody>
          <a:bodyPr/>
          <a:lstStyle>
            <a:lvl1pPr marL="0" indent="0" algn="ctr">
              <a:buNone/>
              <a:defRPr>
                <a:solidFill>
                  <a:schemeClr val="tx1">
                    <a:tint val="75000"/>
                  </a:schemeClr>
                </a:solidFill>
              </a:defRPr>
            </a:lvl1pPr>
            <a:lvl2pPr marL="507990" indent="0" algn="ctr">
              <a:buNone/>
              <a:defRPr>
                <a:solidFill>
                  <a:schemeClr val="tx1">
                    <a:tint val="75000"/>
                  </a:schemeClr>
                </a:solidFill>
              </a:defRPr>
            </a:lvl2pPr>
            <a:lvl3pPr marL="1015980" indent="0" algn="ctr">
              <a:buNone/>
              <a:defRPr>
                <a:solidFill>
                  <a:schemeClr val="tx1">
                    <a:tint val="75000"/>
                  </a:schemeClr>
                </a:solidFill>
              </a:defRPr>
            </a:lvl3pPr>
            <a:lvl4pPr marL="1523970" indent="0" algn="ctr">
              <a:buNone/>
              <a:defRPr>
                <a:solidFill>
                  <a:schemeClr val="tx1">
                    <a:tint val="75000"/>
                  </a:schemeClr>
                </a:solidFill>
              </a:defRPr>
            </a:lvl4pPr>
            <a:lvl5pPr marL="2031960" indent="0" algn="ctr">
              <a:buNone/>
              <a:defRPr>
                <a:solidFill>
                  <a:schemeClr val="tx1">
                    <a:tint val="75000"/>
                  </a:schemeClr>
                </a:solidFill>
              </a:defRPr>
            </a:lvl5pPr>
            <a:lvl6pPr marL="2539950" indent="0" algn="ctr">
              <a:buNone/>
              <a:defRPr>
                <a:solidFill>
                  <a:schemeClr val="tx1">
                    <a:tint val="75000"/>
                  </a:schemeClr>
                </a:solidFill>
              </a:defRPr>
            </a:lvl6pPr>
            <a:lvl7pPr marL="3047940" indent="0" algn="ctr">
              <a:buNone/>
              <a:defRPr>
                <a:solidFill>
                  <a:schemeClr val="tx1">
                    <a:tint val="75000"/>
                  </a:schemeClr>
                </a:solidFill>
              </a:defRPr>
            </a:lvl7pPr>
            <a:lvl8pPr marL="3555929" indent="0" algn="ctr">
              <a:buNone/>
              <a:defRPr>
                <a:solidFill>
                  <a:schemeClr val="tx1">
                    <a:tint val="75000"/>
                  </a:schemeClr>
                </a:solidFill>
              </a:defRPr>
            </a:lvl8pPr>
            <a:lvl9pPr marL="4063918" indent="0" algn="ctr">
              <a:buNone/>
              <a:defRPr>
                <a:solidFill>
                  <a:schemeClr val="tx1">
                    <a:tint val="75000"/>
                  </a:schemeClr>
                </a:solidFill>
              </a:defRPr>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4CF93EE3-0FD7-476F-B006-1246A057C440}" type="datetimeFigureOut">
              <a:rPr lang="en-IN" smtClean="0"/>
              <a:pPr/>
              <a:t>06/02/22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3E2446A-5FCF-4BBF-8B7B-4D9F9DE2475B}" type="slidenum">
              <a:rPr lang="en-IN" smtClean="0"/>
              <a:pPr/>
              <a:t>‹#›</a:t>
            </a:fld>
            <a:endParaRPr lang="en-I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4CF93EE3-0FD7-476F-B006-1246A057C440}" type="datetimeFigureOut">
              <a:rPr lang="en-IN" smtClean="0"/>
              <a:pPr/>
              <a:t>06/02/22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3E2446A-5FCF-4BBF-8B7B-4D9F9DE2475B}" type="slidenum">
              <a:rPr lang="en-IN" smtClean="0"/>
              <a:pPr/>
              <a:t>‹#›</a:t>
            </a:fld>
            <a:endParaRPr lang="en-I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28868"/>
            <a:ext cx="2057400" cy="4876271"/>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457200" y="228868"/>
            <a:ext cx="6019800" cy="487627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4CF93EE3-0FD7-476F-B006-1246A057C440}" type="datetimeFigureOut">
              <a:rPr lang="en-IN" smtClean="0"/>
              <a:pPr/>
              <a:t>06/02/22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3E2446A-5FCF-4BBF-8B7B-4D9F9DE2475B}" type="slidenum">
              <a:rPr lang="en-IN" smtClean="0"/>
              <a:pPr/>
              <a:t>‹#›</a:t>
            </a:fld>
            <a:endParaRPr lang="en-I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15"/>
        <p:cNvGrpSpPr/>
        <p:nvPr/>
      </p:nvGrpSpPr>
      <p:grpSpPr>
        <a:xfrm>
          <a:off x="0" y="0"/>
          <a:ext cx="0" cy="0"/>
          <a:chOff x="0" y="0"/>
          <a:chExt cx="0" cy="0"/>
        </a:xfrm>
      </p:grpSpPr>
      <p:sp>
        <p:nvSpPr>
          <p:cNvPr id="16" name="Google Shape;16;p81"/>
          <p:cNvSpPr txBox="1">
            <a:spLocks noGrp="1"/>
          </p:cNvSpPr>
          <p:nvPr>
            <p:ph type="ctrTitle"/>
          </p:nvPr>
        </p:nvSpPr>
        <p:spPr>
          <a:xfrm>
            <a:off x="685800" y="1775358"/>
            <a:ext cx="7772400" cy="1225021"/>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81"/>
          <p:cNvSpPr txBox="1">
            <a:spLocks noGrp="1"/>
          </p:cNvSpPr>
          <p:nvPr>
            <p:ph type="subTitle" idx="1"/>
          </p:nvPr>
        </p:nvSpPr>
        <p:spPr>
          <a:xfrm>
            <a:off x="1371600" y="3238500"/>
            <a:ext cx="6400800" cy="1460500"/>
          </a:xfrm>
          <a:prstGeom prst="rect">
            <a:avLst/>
          </a:prstGeom>
          <a:noFill/>
          <a:ln>
            <a:noFill/>
          </a:ln>
        </p:spPr>
        <p:txBody>
          <a:bodyPr spcFirstLastPara="1" wrap="square" lIns="91425" tIns="45700" rIns="91425" bIns="45700" anchor="t" anchorCtr="0">
            <a:normAutofit/>
          </a:bodyPr>
          <a:lstStyle>
            <a:lvl1pPr lvl="0" algn="ctr">
              <a:spcBef>
                <a:spcPts val="640"/>
              </a:spcBef>
              <a:spcAft>
                <a:spcPts val="0"/>
              </a:spcAft>
              <a:buClr>
                <a:schemeClr val="lt1"/>
              </a:buClr>
              <a:buSzPts val="3200"/>
              <a:buNone/>
              <a:defRPr>
                <a:solidFill>
                  <a:schemeClr val="lt1"/>
                </a:solidFill>
              </a:defRPr>
            </a:lvl1pPr>
            <a:lvl2pPr lvl="1" algn="ctr">
              <a:spcBef>
                <a:spcPts val="560"/>
              </a:spcBef>
              <a:spcAft>
                <a:spcPts val="0"/>
              </a:spcAft>
              <a:buClr>
                <a:schemeClr val="lt1"/>
              </a:buClr>
              <a:buSzPts val="2800"/>
              <a:buNone/>
              <a:defRPr>
                <a:solidFill>
                  <a:schemeClr val="lt1"/>
                </a:solidFill>
              </a:defRPr>
            </a:lvl2pPr>
            <a:lvl3pPr lvl="2" algn="ctr">
              <a:spcBef>
                <a:spcPts val="480"/>
              </a:spcBef>
              <a:spcAft>
                <a:spcPts val="0"/>
              </a:spcAft>
              <a:buClr>
                <a:schemeClr val="lt1"/>
              </a:buClr>
              <a:buSzPts val="2400"/>
              <a:buNone/>
              <a:defRPr>
                <a:solidFill>
                  <a:schemeClr val="lt1"/>
                </a:solidFill>
              </a:defRPr>
            </a:lvl3pPr>
            <a:lvl4pPr lvl="3" algn="ctr">
              <a:spcBef>
                <a:spcPts val="400"/>
              </a:spcBef>
              <a:spcAft>
                <a:spcPts val="0"/>
              </a:spcAft>
              <a:buClr>
                <a:schemeClr val="lt1"/>
              </a:buClr>
              <a:buSzPts val="2000"/>
              <a:buNone/>
              <a:defRPr>
                <a:solidFill>
                  <a:schemeClr val="lt1"/>
                </a:solidFill>
              </a:defRPr>
            </a:lvl4pPr>
            <a:lvl5pPr lvl="4" algn="ctr">
              <a:spcBef>
                <a:spcPts val="400"/>
              </a:spcBef>
              <a:spcAft>
                <a:spcPts val="0"/>
              </a:spcAft>
              <a:buClr>
                <a:schemeClr val="lt1"/>
              </a:buClr>
              <a:buSzPts val="2000"/>
              <a:buNone/>
              <a:defRPr>
                <a:solidFill>
                  <a:schemeClr val="lt1"/>
                </a:solidFill>
              </a:defRPr>
            </a:lvl5pPr>
            <a:lvl6pPr lvl="5" algn="ctr">
              <a:spcBef>
                <a:spcPts val="400"/>
              </a:spcBef>
              <a:spcAft>
                <a:spcPts val="0"/>
              </a:spcAft>
              <a:buClr>
                <a:schemeClr val="lt1"/>
              </a:buClr>
              <a:buSzPts val="2000"/>
              <a:buNone/>
              <a:defRPr>
                <a:solidFill>
                  <a:schemeClr val="lt1"/>
                </a:solidFill>
              </a:defRPr>
            </a:lvl6pPr>
            <a:lvl7pPr lvl="6" algn="ctr">
              <a:spcBef>
                <a:spcPts val="400"/>
              </a:spcBef>
              <a:spcAft>
                <a:spcPts val="0"/>
              </a:spcAft>
              <a:buClr>
                <a:schemeClr val="lt1"/>
              </a:buClr>
              <a:buSzPts val="2000"/>
              <a:buNone/>
              <a:defRPr>
                <a:solidFill>
                  <a:schemeClr val="lt1"/>
                </a:solidFill>
              </a:defRPr>
            </a:lvl7pPr>
            <a:lvl8pPr lvl="7" algn="ctr">
              <a:spcBef>
                <a:spcPts val="400"/>
              </a:spcBef>
              <a:spcAft>
                <a:spcPts val="0"/>
              </a:spcAft>
              <a:buClr>
                <a:schemeClr val="lt1"/>
              </a:buClr>
              <a:buSzPts val="2000"/>
              <a:buNone/>
              <a:defRPr>
                <a:solidFill>
                  <a:schemeClr val="lt1"/>
                </a:solidFill>
              </a:defRPr>
            </a:lvl8pPr>
            <a:lvl9pPr lvl="8" algn="ctr">
              <a:spcBef>
                <a:spcPts val="400"/>
              </a:spcBef>
              <a:spcAft>
                <a:spcPts val="0"/>
              </a:spcAft>
              <a:buClr>
                <a:schemeClr val="lt1"/>
              </a:buClr>
              <a:buSzPts val="2000"/>
              <a:buNone/>
              <a:defRPr>
                <a:solidFill>
                  <a:schemeClr val="lt1"/>
                </a:solidFill>
              </a:defRPr>
            </a:lvl9pPr>
          </a:lstStyle>
          <a:p>
            <a:endParaRPr/>
          </a:p>
        </p:txBody>
      </p:sp>
      <p:sp>
        <p:nvSpPr>
          <p:cNvPr id="18" name="Google Shape;18;p81"/>
          <p:cNvSpPr txBox="1">
            <a:spLocks noGrp="1"/>
          </p:cNvSpPr>
          <p:nvPr>
            <p:ph type="dt" idx="10"/>
          </p:nvPr>
        </p:nvSpPr>
        <p:spPr>
          <a:xfrm>
            <a:off x="457200" y="5296960"/>
            <a:ext cx="2133600" cy="30427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81"/>
          <p:cNvSpPr txBox="1">
            <a:spLocks noGrp="1"/>
          </p:cNvSpPr>
          <p:nvPr>
            <p:ph type="ftr" idx="11"/>
          </p:nvPr>
        </p:nvSpPr>
        <p:spPr>
          <a:xfrm>
            <a:off x="3124200" y="5296960"/>
            <a:ext cx="2895600" cy="304271"/>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81"/>
          <p:cNvSpPr txBox="1">
            <a:spLocks noGrp="1"/>
          </p:cNvSpPr>
          <p:nvPr>
            <p:ph type="sldNum" idx="12"/>
          </p:nvPr>
        </p:nvSpPr>
        <p:spPr>
          <a:xfrm>
            <a:off x="6553200" y="5296960"/>
            <a:ext cx="2133600" cy="304271"/>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IN" smtClean="0"/>
              <a:pPr/>
              <a:t>‹#›</a:t>
            </a:fld>
            <a:endParaRPr lang="en-IN"/>
          </a:p>
        </p:txBody>
      </p:sp>
    </p:spTree>
    <p:extLst>
      <p:ext uri="{BB962C8B-B14F-4D97-AF65-F5344CB8AC3E}">
        <p14:creationId xmlns:p14="http://schemas.microsoft.com/office/powerpoint/2010/main" val="160668583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Content" type="obj">
  <p:cSld name="Title and Content">
    <p:spTree>
      <p:nvGrpSpPr>
        <p:cNvPr id="1" name="Shape 21"/>
        <p:cNvGrpSpPr/>
        <p:nvPr/>
      </p:nvGrpSpPr>
      <p:grpSpPr>
        <a:xfrm>
          <a:off x="0" y="0"/>
          <a:ext cx="0" cy="0"/>
          <a:chOff x="0" y="0"/>
          <a:chExt cx="0" cy="0"/>
        </a:xfrm>
      </p:grpSpPr>
      <p:sp>
        <p:nvSpPr>
          <p:cNvPr id="22" name="Google Shape;22;p82"/>
          <p:cNvSpPr txBox="1">
            <a:spLocks noGrp="1"/>
          </p:cNvSpPr>
          <p:nvPr>
            <p:ph type="title"/>
          </p:nvPr>
        </p:nvSpPr>
        <p:spPr>
          <a:xfrm>
            <a:off x="457200" y="228866"/>
            <a:ext cx="8229600" cy="9525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82"/>
          <p:cNvSpPr txBox="1">
            <a:spLocks noGrp="1"/>
          </p:cNvSpPr>
          <p:nvPr>
            <p:ph type="body" idx="1"/>
          </p:nvPr>
        </p:nvSpPr>
        <p:spPr>
          <a:xfrm>
            <a:off x="457200" y="1333500"/>
            <a:ext cx="8229600" cy="3771636"/>
          </a:xfrm>
          <a:prstGeom prst="rect">
            <a:avLst/>
          </a:prstGeom>
          <a:noFill/>
          <a:ln>
            <a:noFill/>
          </a:ln>
        </p:spPr>
        <p:txBody>
          <a:bodyPr spcFirstLastPara="1" wrap="square" lIns="91425" tIns="45700" rIns="91425" bIns="45700" anchor="t" anchorCtr="0">
            <a:normAutofit/>
          </a:bodyPr>
          <a:lstStyle>
            <a:lvl1pPr marL="457191" lvl="0" indent="-342893" algn="l">
              <a:spcBef>
                <a:spcPts val="360"/>
              </a:spcBef>
              <a:spcAft>
                <a:spcPts val="0"/>
              </a:spcAft>
              <a:buClr>
                <a:schemeClr val="lt1"/>
              </a:buClr>
              <a:buSzPts val="1800"/>
              <a:buChar char="•"/>
              <a:defRPr/>
            </a:lvl1pPr>
            <a:lvl2pPr marL="914382" lvl="1" indent="-342893" algn="l">
              <a:spcBef>
                <a:spcPts val="360"/>
              </a:spcBef>
              <a:spcAft>
                <a:spcPts val="0"/>
              </a:spcAft>
              <a:buClr>
                <a:schemeClr val="lt1"/>
              </a:buClr>
              <a:buSzPts val="1800"/>
              <a:buChar char="–"/>
              <a:defRPr/>
            </a:lvl2pPr>
            <a:lvl3pPr marL="1371572" lvl="2" indent="-342893" algn="l">
              <a:spcBef>
                <a:spcPts val="360"/>
              </a:spcBef>
              <a:spcAft>
                <a:spcPts val="0"/>
              </a:spcAft>
              <a:buClr>
                <a:schemeClr val="lt1"/>
              </a:buClr>
              <a:buSzPts val="1800"/>
              <a:buChar char="•"/>
              <a:defRPr/>
            </a:lvl3pPr>
            <a:lvl4pPr marL="1828764" lvl="3" indent="-342893" algn="l">
              <a:spcBef>
                <a:spcPts val="360"/>
              </a:spcBef>
              <a:spcAft>
                <a:spcPts val="0"/>
              </a:spcAft>
              <a:buClr>
                <a:schemeClr val="lt1"/>
              </a:buClr>
              <a:buSzPts val="1800"/>
              <a:buChar char="–"/>
              <a:defRPr/>
            </a:lvl4pPr>
            <a:lvl5pPr marL="2285954" lvl="4" indent="-342893" algn="l">
              <a:spcBef>
                <a:spcPts val="360"/>
              </a:spcBef>
              <a:spcAft>
                <a:spcPts val="0"/>
              </a:spcAft>
              <a:buClr>
                <a:schemeClr val="lt1"/>
              </a:buClr>
              <a:buSzPts val="1800"/>
              <a:buChar char="»"/>
              <a:defRPr/>
            </a:lvl5pPr>
            <a:lvl6pPr marL="2743146" lvl="5" indent="-342893" algn="l">
              <a:spcBef>
                <a:spcPts val="360"/>
              </a:spcBef>
              <a:spcAft>
                <a:spcPts val="0"/>
              </a:spcAft>
              <a:buClr>
                <a:schemeClr val="lt1"/>
              </a:buClr>
              <a:buSzPts val="1800"/>
              <a:buChar char="•"/>
              <a:defRPr/>
            </a:lvl6pPr>
            <a:lvl7pPr marL="3200336" lvl="6" indent="-342893" algn="l">
              <a:spcBef>
                <a:spcPts val="360"/>
              </a:spcBef>
              <a:spcAft>
                <a:spcPts val="0"/>
              </a:spcAft>
              <a:buClr>
                <a:schemeClr val="lt1"/>
              </a:buClr>
              <a:buSzPts val="1800"/>
              <a:buChar char="•"/>
              <a:defRPr/>
            </a:lvl7pPr>
            <a:lvl8pPr marL="3657527" lvl="7" indent="-342893" algn="l">
              <a:spcBef>
                <a:spcPts val="360"/>
              </a:spcBef>
              <a:spcAft>
                <a:spcPts val="0"/>
              </a:spcAft>
              <a:buClr>
                <a:schemeClr val="lt1"/>
              </a:buClr>
              <a:buSzPts val="1800"/>
              <a:buChar char="•"/>
              <a:defRPr/>
            </a:lvl8pPr>
            <a:lvl9pPr marL="4114718" lvl="8" indent="-342893" algn="l">
              <a:spcBef>
                <a:spcPts val="360"/>
              </a:spcBef>
              <a:spcAft>
                <a:spcPts val="0"/>
              </a:spcAft>
              <a:buClr>
                <a:schemeClr val="lt1"/>
              </a:buClr>
              <a:buSzPts val="1800"/>
              <a:buChar char="•"/>
              <a:defRPr/>
            </a:lvl9pPr>
          </a:lstStyle>
          <a:p>
            <a:endParaRPr/>
          </a:p>
        </p:txBody>
      </p:sp>
      <p:sp>
        <p:nvSpPr>
          <p:cNvPr id="24" name="Google Shape;24;p82"/>
          <p:cNvSpPr txBox="1">
            <a:spLocks noGrp="1"/>
          </p:cNvSpPr>
          <p:nvPr>
            <p:ph type="dt" idx="10"/>
          </p:nvPr>
        </p:nvSpPr>
        <p:spPr>
          <a:xfrm>
            <a:off x="457200" y="5296960"/>
            <a:ext cx="2133600" cy="30427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82"/>
          <p:cNvSpPr txBox="1">
            <a:spLocks noGrp="1"/>
          </p:cNvSpPr>
          <p:nvPr>
            <p:ph type="ftr" idx="11"/>
          </p:nvPr>
        </p:nvSpPr>
        <p:spPr>
          <a:xfrm>
            <a:off x="3124200" y="5296960"/>
            <a:ext cx="2895600" cy="304271"/>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82"/>
          <p:cNvSpPr txBox="1">
            <a:spLocks noGrp="1"/>
          </p:cNvSpPr>
          <p:nvPr>
            <p:ph type="sldNum" idx="12"/>
          </p:nvPr>
        </p:nvSpPr>
        <p:spPr>
          <a:xfrm>
            <a:off x="6553200" y="5296960"/>
            <a:ext cx="2133600" cy="304271"/>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IN" smtClean="0"/>
              <a:pPr/>
              <a:t>‹#›</a:t>
            </a:fld>
            <a:endParaRPr lang="en-IN"/>
          </a:p>
        </p:txBody>
      </p:sp>
    </p:spTree>
    <p:extLst>
      <p:ext uri="{BB962C8B-B14F-4D97-AF65-F5344CB8AC3E}">
        <p14:creationId xmlns:p14="http://schemas.microsoft.com/office/powerpoint/2010/main" val="414081192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27"/>
        <p:cNvGrpSpPr/>
        <p:nvPr/>
      </p:nvGrpSpPr>
      <p:grpSpPr>
        <a:xfrm>
          <a:off x="0" y="0"/>
          <a:ext cx="0" cy="0"/>
          <a:chOff x="0" y="0"/>
          <a:chExt cx="0" cy="0"/>
        </a:xfrm>
      </p:grpSpPr>
      <p:sp>
        <p:nvSpPr>
          <p:cNvPr id="28" name="Google Shape;28;p83"/>
          <p:cNvSpPr txBox="1">
            <a:spLocks noGrp="1"/>
          </p:cNvSpPr>
          <p:nvPr>
            <p:ph type="title"/>
          </p:nvPr>
        </p:nvSpPr>
        <p:spPr>
          <a:xfrm>
            <a:off x="722313" y="3672421"/>
            <a:ext cx="7772400" cy="1135063"/>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lt1"/>
              </a:buClr>
              <a:buSzPts val="4000"/>
              <a:buFont typeface="Calibri"/>
              <a:buNone/>
              <a:defRPr sz="40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83"/>
          <p:cNvSpPr txBox="1">
            <a:spLocks noGrp="1"/>
          </p:cNvSpPr>
          <p:nvPr>
            <p:ph type="body" idx="1"/>
          </p:nvPr>
        </p:nvSpPr>
        <p:spPr>
          <a:xfrm>
            <a:off x="722313" y="2422261"/>
            <a:ext cx="7772400" cy="1250156"/>
          </a:xfrm>
          <a:prstGeom prst="rect">
            <a:avLst/>
          </a:prstGeom>
          <a:noFill/>
          <a:ln>
            <a:noFill/>
          </a:ln>
        </p:spPr>
        <p:txBody>
          <a:bodyPr spcFirstLastPara="1" wrap="square" lIns="91425" tIns="45700" rIns="91425" bIns="45700" anchor="b" anchorCtr="0">
            <a:normAutofit/>
          </a:bodyPr>
          <a:lstStyle>
            <a:lvl1pPr marL="457191" lvl="0" indent="-228595" algn="l">
              <a:spcBef>
                <a:spcPts val="400"/>
              </a:spcBef>
              <a:spcAft>
                <a:spcPts val="0"/>
              </a:spcAft>
              <a:buClr>
                <a:schemeClr val="lt1"/>
              </a:buClr>
              <a:buSzPts val="2000"/>
              <a:buNone/>
              <a:defRPr sz="2000">
                <a:solidFill>
                  <a:schemeClr val="lt1"/>
                </a:solidFill>
              </a:defRPr>
            </a:lvl1pPr>
            <a:lvl2pPr marL="914382" lvl="1" indent="-228595" algn="l">
              <a:spcBef>
                <a:spcPts val="360"/>
              </a:spcBef>
              <a:spcAft>
                <a:spcPts val="0"/>
              </a:spcAft>
              <a:buClr>
                <a:schemeClr val="lt1"/>
              </a:buClr>
              <a:buSzPts val="1800"/>
              <a:buNone/>
              <a:defRPr sz="1800">
                <a:solidFill>
                  <a:schemeClr val="lt1"/>
                </a:solidFill>
              </a:defRPr>
            </a:lvl2pPr>
            <a:lvl3pPr marL="1371572" lvl="2" indent="-228595" algn="l">
              <a:spcBef>
                <a:spcPts val="320"/>
              </a:spcBef>
              <a:spcAft>
                <a:spcPts val="0"/>
              </a:spcAft>
              <a:buClr>
                <a:schemeClr val="lt1"/>
              </a:buClr>
              <a:buSzPts val="1600"/>
              <a:buNone/>
              <a:defRPr sz="1600">
                <a:solidFill>
                  <a:schemeClr val="lt1"/>
                </a:solidFill>
              </a:defRPr>
            </a:lvl3pPr>
            <a:lvl4pPr marL="1828764" lvl="3" indent="-228595" algn="l">
              <a:spcBef>
                <a:spcPts val="280"/>
              </a:spcBef>
              <a:spcAft>
                <a:spcPts val="0"/>
              </a:spcAft>
              <a:buClr>
                <a:schemeClr val="lt1"/>
              </a:buClr>
              <a:buSzPts val="1400"/>
              <a:buNone/>
              <a:defRPr sz="1400">
                <a:solidFill>
                  <a:schemeClr val="lt1"/>
                </a:solidFill>
              </a:defRPr>
            </a:lvl4pPr>
            <a:lvl5pPr marL="2285954" lvl="4" indent="-228595" algn="l">
              <a:spcBef>
                <a:spcPts val="280"/>
              </a:spcBef>
              <a:spcAft>
                <a:spcPts val="0"/>
              </a:spcAft>
              <a:buClr>
                <a:schemeClr val="lt1"/>
              </a:buClr>
              <a:buSzPts val="1400"/>
              <a:buNone/>
              <a:defRPr sz="1400">
                <a:solidFill>
                  <a:schemeClr val="lt1"/>
                </a:solidFill>
              </a:defRPr>
            </a:lvl5pPr>
            <a:lvl6pPr marL="2743146" lvl="5" indent="-228595" algn="l">
              <a:spcBef>
                <a:spcPts val="280"/>
              </a:spcBef>
              <a:spcAft>
                <a:spcPts val="0"/>
              </a:spcAft>
              <a:buClr>
                <a:schemeClr val="lt1"/>
              </a:buClr>
              <a:buSzPts val="1400"/>
              <a:buNone/>
              <a:defRPr sz="1400">
                <a:solidFill>
                  <a:schemeClr val="lt1"/>
                </a:solidFill>
              </a:defRPr>
            </a:lvl6pPr>
            <a:lvl7pPr marL="3200336" lvl="6" indent="-228595" algn="l">
              <a:spcBef>
                <a:spcPts val="280"/>
              </a:spcBef>
              <a:spcAft>
                <a:spcPts val="0"/>
              </a:spcAft>
              <a:buClr>
                <a:schemeClr val="lt1"/>
              </a:buClr>
              <a:buSzPts val="1400"/>
              <a:buNone/>
              <a:defRPr sz="1400">
                <a:solidFill>
                  <a:schemeClr val="lt1"/>
                </a:solidFill>
              </a:defRPr>
            </a:lvl7pPr>
            <a:lvl8pPr marL="3657527" lvl="7" indent="-228595" algn="l">
              <a:spcBef>
                <a:spcPts val="280"/>
              </a:spcBef>
              <a:spcAft>
                <a:spcPts val="0"/>
              </a:spcAft>
              <a:buClr>
                <a:schemeClr val="lt1"/>
              </a:buClr>
              <a:buSzPts val="1400"/>
              <a:buNone/>
              <a:defRPr sz="1400">
                <a:solidFill>
                  <a:schemeClr val="lt1"/>
                </a:solidFill>
              </a:defRPr>
            </a:lvl8pPr>
            <a:lvl9pPr marL="4114718" lvl="8" indent="-228595" algn="l">
              <a:spcBef>
                <a:spcPts val="280"/>
              </a:spcBef>
              <a:spcAft>
                <a:spcPts val="0"/>
              </a:spcAft>
              <a:buClr>
                <a:schemeClr val="lt1"/>
              </a:buClr>
              <a:buSzPts val="1400"/>
              <a:buNone/>
              <a:defRPr sz="1400">
                <a:solidFill>
                  <a:schemeClr val="lt1"/>
                </a:solidFill>
              </a:defRPr>
            </a:lvl9pPr>
          </a:lstStyle>
          <a:p>
            <a:endParaRPr/>
          </a:p>
        </p:txBody>
      </p:sp>
      <p:sp>
        <p:nvSpPr>
          <p:cNvPr id="30" name="Google Shape;30;p83"/>
          <p:cNvSpPr txBox="1">
            <a:spLocks noGrp="1"/>
          </p:cNvSpPr>
          <p:nvPr>
            <p:ph type="dt" idx="10"/>
          </p:nvPr>
        </p:nvSpPr>
        <p:spPr>
          <a:xfrm>
            <a:off x="457200" y="5296960"/>
            <a:ext cx="2133600" cy="30427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83"/>
          <p:cNvSpPr txBox="1">
            <a:spLocks noGrp="1"/>
          </p:cNvSpPr>
          <p:nvPr>
            <p:ph type="ftr" idx="11"/>
          </p:nvPr>
        </p:nvSpPr>
        <p:spPr>
          <a:xfrm>
            <a:off x="3124200" y="5296960"/>
            <a:ext cx="2895600" cy="304271"/>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83"/>
          <p:cNvSpPr txBox="1">
            <a:spLocks noGrp="1"/>
          </p:cNvSpPr>
          <p:nvPr>
            <p:ph type="sldNum" idx="12"/>
          </p:nvPr>
        </p:nvSpPr>
        <p:spPr>
          <a:xfrm>
            <a:off x="6553200" y="5296960"/>
            <a:ext cx="2133600" cy="304271"/>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IN" smtClean="0"/>
              <a:pPr/>
              <a:t>‹#›</a:t>
            </a:fld>
            <a:endParaRPr lang="en-IN"/>
          </a:p>
        </p:txBody>
      </p:sp>
    </p:spTree>
    <p:extLst>
      <p:ext uri="{BB962C8B-B14F-4D97-AF65-F5344CB8AC3E}">
        <p14:creationId xmlns:p14="http://schemas.microsoft.com/office/powerpoint/2010/main" val="4777863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omparison" type="twoTxTwoObj">
  <p:cSld name="Comparison">
    <p:spTree>
      <p:nvGrpSpPr>
        <p:cNvPr id="1" name="Shape 40"/>
        <p:cNvGrpSpPr/>
        <p:nvPr/>
      </p:nvGrpSpPr>
      <p:grpSpPr>
        <a:xfrm>
          <a:off x="0" y="0"/>
          <a:ext cx="0" cy="0"/>
          <a:chOff x="0" y="0"/>
          <a:chExt cx="0" cy="0"/>
        </a:xfrm>
      </p:grpSpPr>
      <p:sp>
        <p:nvSpPr>
          <p:cNvPr id="41" name="Google Shape;41;p85"/>
          <p:cNvSpPr txBox="1">
            <a:spLocks noGrp="1"/>
          </p:cNvSpPr>
          <p:nvPr>
            <p:ph type="title"/>
          </p:nvPr>
        </p:nvSpPr>
        <p:spPr>
          <a:xfrm>
            <a:off x="457200" y="228866"/>
            <a:ext cx="8229600" cy="9525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lt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85"/>
          <p:cNvSpPr txBox="1">
            <a:spLocks noGrp="1"/>
          </p:cNvSpPr>
          <p:nvPr>
            <p:ph type="body" idx="1"/>
          </p:nvPr>
        </p:nvSpPr>
        <p:spPr>
          <a:xfrm>
            <a:off x="457200" y="1279261"/>
            <a:ext cx="4040188" cy="533136"/>
          </a:xfrm>
          <a:prstGeom prst="rect">
            <a:avLst/>
          </a:prstGeom>
          <a:noFill/>
          <a:ln>
            <a:noFill/>
          </a:ln>
        </p:spPr>
        <p:txBody>
          <a:bodyPr spcFirstLastPara="1" wrap="square" lIns="91425" tIns="45700" rIns="91425" bIns="45700" anchor="b" anchorCtr="0">
            <a:normAutofit/>
          </a:bodyPr>
          <a:lstStyle>
            <a:lvl1pPr marL="457191" lvl="0" indent="-228595" algn="l">
              <a:spcBef>
                <a:spcPts val="480"/>
              </a:spcBef>
              <a:spcAft>
                <a:spcPts val="0"/>
              </a:spcAft>
              <a:buClr>
                <a:schemeClr val="lt1"/>
              </a:buClr>
              <a:buSzPts val="2400"/>
              <a:buNone/>
              <a:defRPr sz="2400" b="1"/>
            </a:lvl1pPr>
            <a:lvl2pPr marL="914382" lvl="1" indent="-228595" algn="l">
              <a:spcBef>
                <a:spcPts val="400"/>
              </a:spcBef>
              <a:spcAft>
                <a:spcPts val="0"/>
              </a:spcAft>
              <a:buClr>
                <a:schemeClr val="lt1"/>
              </a:buClr>
              <a:buSzPts val="2000"/>
              <a:buNone/>
              <a:defRPr sz="2000" b="1"/>
            </a:lvl2pPr>
            <a:lvl3pPr marL="1371572" lvl="2" indent="-228595" algn="l">
              <a:spcBef>
                <a:spcPts val="360"/>
              </a:spcBef>
              <a:spcAft>
                <a:spcPts val="0"/>
              </a:spcAft>
              <a:buClr>
                <a:schemeClr val="lt1"/>
              </a:buClr>
              <a:buSzPts val="1800"/>
              <a:buNone/>
              <a:defRPr sz="1800" b="1"/>
            </a:lvl3pPr>
            <a:lvl4pPr marL="1828764" lvl="3" indent="-228595" algn="l">
              <a:spcBef>
                <a:spcPts val="320"/>
              </a:spcBef>
              <a:spcAft>
                <a:spcPts val="0"/>
              </a:spcAft>
              <a:buClr>
                <a:schemeClr val="lt1"/>
              </a:buClr>
              <a:buSzPts val="1600"/>
              <a:buNone/>
              <a:defRPr sz="1600" b="1"/>
            </a:lvl4pPr>
            <a:lvl5pPr marL="2285954" lvl="4" indent="-228595" algn="l">
              <a:spcBef>
                <a:spcPts val="320"/>
              </a:spcBef>
              <a:spcAft>
                <a:spcPts val="0"/>
              </a:spcAft>
              <a:buClr>
                <a:schemeClr val="lt1"/>
              </a:buClr>
              <a:buSzPts val="1600"/>
              <a:buNone/>
              <a:defRPr sz="1600" b="1"/>
            </a:lvl5pPr>
            <a:lvl6pPr marL="2743146" lvl="5" indent="-228595" algn="l">
              <a:spcBef>
                <a:spcPts val="320"/>
              </a:spcBef>
              <a:spcAft>
                <a:spcPts val="0"/>
              </a:spcAft>
              <a:buClr>
                <a:schemeClr val="lt1"/>
              </a:buClr>
              <a:buSzPts val="1600"/>
              <a:buNone/>
              <a:defRPr sz="1600" b="1"/>
            </a:lvl6pPr>
            <a:lvl7pPr marL="3200336" lvl="6" indent="-228595" algn="l">
              <a:spcBef>
                <a:spcPts val="320"/>
              </a:spcBef>
              <a:spcAft>
                <a:spcPts val="0"/>
              </a:spcAft>
              <a:buClr>
                <a:schemeClr val="lt1"/>
              </a:buClr>
              <a:buSzPts val="1600"/>
              <a:buNone/>
              <a:defRPr sz="1600" b="1"/>
            </a:lvl7pPr>
            <a:lvl8pPr marL="3657527" lvl="7" indent="-228595" algn="l">
              <a:spcBef>
                <a:spcPts val="320"/>
              </a:spcBef>
              <a:spcAft>
                <a:spcPts val="0"/>
              </a:spcAft>
              <a:buClr>
                <a:schemeClr val="lt1"/>
              </a:buClr>
              <a:buSzPts val="1600"/>
              <a:buNone/>
              <a:defRPr sz="1600" b="1"/>
            </a:lvl8pPr>
            <a:lvl9pPr marL="4114718" lvl="8" indent="-228595" algn="l">
              <a:spcBef>
                <a:spcPts val="320"/>
              </a:spcBef>
              <a:spcAft>
                <a:spcPts val="0"/>
              </a:spcAft>
              <a:buClr>
                <a:schemeClr val="lt1"/>
              </a:buClr>
              <a:buSzPts val="1600"/>
              <a:buNone/>
              <a:defRPr sz="1600" b="1"/>
            </a:lvl9pPr>
          </a:lstStyle>
          <a:p>
            <a:endParaRPr/>
          </a:p>
        </p:txBody>
      </p:sp>
      <p:sp>
        <p:nvSpPr>
          <p:cNvPr id="43" name="Google Shape;43;p85"/>
          <p:cNvSpPr txBox="1">
            <a:spLocks noGrp="1"/>
          </p:cNvSpPr>
          <p:nvPr>
            <p:ph type="body" idx="2"/>
          </p:nvPr>
        </p:nvSpPr>
        <p:spPr>
          <a:xfrm>
            <a:off x="457200" y="1812396"/>
            <a:ext cx="4040188" cy="3292740"/>
          </a:xfrm>
          <a:prstGeom prst="rect">
            <a:avLst/>
          </a:prstGeom>
          <a:noFill/>
          <a:ln>
            <a:noFill/>
          </a:ln>
        </p:spPr>
        <p:txBody>
          <a:bodyPr spcFirstLastPara="1" wrap="square" lIns="91425" tIns="45700" rIns="91425" bIns="45700" anchor="t" anchorCtr="0">
            <a:normAutofit/>
          </a:bodyPr>
          <a:lstStyle>
            <a:lvl1pPr marL="457191" lvl="0" indent="-380992" algn="l">
              <a:spcBef>
                <a:spcPts val="480"/>
              </a:spcBef>
              <a:spcAft>
                <a:spcPts val="0"/>
              </a:spcAft>
              <a:buClr>
                <a:schemeClr val="lt1"/>
              </a:buClr>
              <a:buSzPts val="2400"/>
              <a:buChar char="•"/>
              <a:defRPr sz="2400"/>
            </a:lvl1pPr>
            <a:lvl2pPr marL="914382" lvl="1" indent="-355592" algn="l">
              <a:spcBef>
                <a:spcPts val="400"/>
              </a:spcBef>
              <a:spcAft>
                <a:spcPts val="0"/>
              </a:spcAft>
              <a:buClr>
                <a:schemeClr val="lt1"/>
              </a:buClr>
              <a:buSzPts val="2000"/>
              <a:buChar char="–"/>
              <a:defRPr sz="2000"/>
            </a:lvl2pPr>
            <a:lvl3pPr marL="1371572" lvl="2" indent="-342893" algn="l">
              <a:spcBef>
                <a:spcPts val="360"/>
              </a:spcBef>
              <a:spcAft>
                <a:spcPts val="0"/>
              </a:spcAft>
              <a:buClr>
                <a:schemeClr val="lt1"/>
              </a:buClr>
              <a:buSzPts val="1800"/>
              <a:buChar char="•"/>
              <a:defRPr sz="1800"/>
            </a:lvl3pPr>
            <a:lvl4pPr marL="1828764" lvl="3" indent="-330193" algn="l">
              <a:spcBef>
                <a:spcPts val="320"/>
              </a:spcBef>
              <a:spcAft>
                <a:spcPts val="0"/>
              </a:spcAft>
              <a:buClr>
                <a:schemeClr val="lt1"/>
              </a:buClr>
              <a:buSzPts val="1600"/>
              <a:buChar char="–"/>
              <a:defRPr sz="1600"/>
            </a:lvl4pPr>
            <a:lvl5pPr marL="2285954" lvl="4" indent="-330193" algn="l">
              <a:spcBef>
                <a:spcPts val="320"/>
              </a:spcBef>
              <a:spcAft>
                <a:spcPts val="0"/>
              </a:spcAft>
              <a:buClr>
                <a:schemeClr val="lt1"/>
              </a:buClr>
              <a:buSzPts val="1600"/>
              <a:buChar char="»"/>
              <a:defRPr sz="1600"/>
            </a:lvl5pPr>
            <a:lvl6pPr marL="2743146" lvl="5" indent="-330193" algn="l">
              <a:spcBef>
                <a:spcPts val="320"/>
              </a:spcBef>
              <a:spcAft>
                <a:spcPts val="0"/>
              </a:spcAft>
              <a:buClr>
                <a:schemeClr val="lt1"/>
              </a:buClr>
              <a:buSzPts val="1600"/>
              <a:buChar char="•"/>
              <a:defRPr sz="1600"/>
            </a:lvl6pPr>
            <a:lvl7pPr marL="3200336" lvl="6" indent="-330193" algn="l">
              <a:spcBef>
                <a:spcPts val="320"/>
              </a:spcBef>
              <a:spcAft>
                <a:spcPts val="0"/>
              </a:spcAft>
              <a:buClr>
                <a:schemeClr val="lt1"/>
              </a:buClr>
              <a:buSzPts val="1600"/>
              <a:buChar char="•"/>
              <a:defRPr sz="1600"/>
            </a:lvl7pPr>
            <a:lvl8pPr marL="3657527" lvl="7" indent="-330193" algn="l">
              <a:spcBef>
                <a:spcPts val="320"/>
              </a:spcBef>
              <a:spcAft>
                <a:spcPts val="0"/>
              </a:spcAft>
              <a:buClr>
                <a:schemeClr val="lt1"/>
              </a:buClr>
              <a:buSzPts val="1600"/>
              <a:buChar char="•"/>
              <a:defRPr sz="1600"/>
            </a:lvl8pPr>
            <a:lvl9pPr marL="4114718" lvl="8" indent="-330193" algn="l">
              <a:spcBef>
                <a:spcPts val="320"/>
              </a:spcBef>
              <a:spcAft>
                <a:spcPts val="0"/>
              </a:spcAft>
              <a:buClr>
                <a:schemeClr val="lt1"/>
              </a:buClr>
              <a:buSzPts val="1600"/>
              <a:buChar char="•"/>
              <a:defRPr sz="1600"/>
            </a:lvl9pPr>
          </a:lstStyle>
          <a:p>
            <a:endParaRPr/>
          </a:p>
        </p:txBody>
      </p:sp>
      <p:sp>
        <p:nvSpPr>
          <p:cNvPr id="44" name="Google Shape;44;p85"/>
          <p:cNvSpPr txBox="1">
            <a:spLocks noGrp="1"/>
          </p:cNvSpPr>
          <p:nvPr>
            <p:ph type="body" idx="3"/>
          </p:nvPr>
        </p:nvSpPr>
        <p:spPr>
          <a:xfrm>
            <a:off x="4645032" y="1279261"/>
            <a:ext cx="4041775" cy="533136"/>
          </a:xfrm>
          <a:prstGeom prst="rect">
            <a:avLst/>
          </a:prstGeom>
          <a:noFill/>
          <a:ln>
            <a:noFill/>
          </a:ln>
        </p:spPr>
        <p:txBody>
          <a:bodyPr spcFirstLastPara="1" wrap="square" lIns="91425" tIns="45700" rIns="91425" bIns="45700" anchor="b" anchorCtr="0">
            <a:normAutofit/>
          </a:bodyPr>
          <a:lstStyle>
            <a:lvl1pPr marL="457191" lvl="0" indent="-228595" algn="l">
              <a:spcBef>
                <a:spcPts val="480"/>
              </a:spcBef>
              <a:spcAft>
                <a:spcPts val="0"/>
              </a:spcAft>
              <a:buClr>
                <a:schemeClr val="lt1"/>
              </a:buClr>
              <a:buSzPts val="2400"/>
              <a:buNone/>
              <a:defRPr sz="2400" b="1"/>
            </a:lvl1pPr>
            <a:lvl2pPr marL="914382" lvl="1" indent="-228595" algn="l">
              <a:spcBef>
                <a:spcPts val="400"/>
              </a:spcBef>
              <a:spcAft>
                <a:spcPts val="0"/>
              </a:spcAft>
              <a:buClr>
                <a:schemeClr val="lt1"/>
              </a:buClr>
              <a:buSzPts val="2000"/>
              <a:buNone/>
              <a:defRPr sz="2000" b="1"/>
            </a:lvl2pPr>
            <a:lvl3pPr marL="1371572" lvl="2" indent="-228595" algn="l">
              <a:spcBef>
                <a:spcPts val="360"/>
              </a:spcBef>
              <a:spcAft>
                <a:spcPts val="0"/>
              </a:spcAft>
              <a:buClr>
                <a:schemeClr val="lt1"/>
              </a:buClr>
              <a:buSzPts val="1800"/>
              <a:buNone/>
              <a:defRPr sz="1800" b="1"/>
            </a:lvl3pPr>
            <a:lvl4pPr marL="1828764" lvl="3" indent="-228595" algn="l">
              <a:spcBef>
                <a:spcPts val="320"/>
              </a:spcBef>
              <a:spcAft>
                <a:spcPts val="0"/>
              </a:spcAft>
              <a:buClr>
                <a:schemeClr val="lt1"/>
              </a:buClr>
              <a:buSzPts val="1600"/>
              <a:buNone/>
              <a:defRPr sz="1600" b="1"/>
            </a:lvl4pPr>
            <a:lvl5pPr marL="2285954" lvl="4" indent="-228595" algn="l">
              <a:spcBef>
                <a:spcPts val="320"/>
              </a:spcBef>
              <a:spcAft>
                <a:spcPts val="0"/>
              </a:spcAft>
              <a:buClr>
                <a:schemeClr val="lt1"/>
              </a:buClr>
              <a:buSzPts val="1600"/>
              <a:buNone/>
              <a:defRPr sz="1600" b="1"/>
            </a:lvl5pPr>
            <a:lvl6pPr marL="2743146" lvl="5" indent="-228595" algn="l">
              <a:spcBef>
                <a:spcPts val="320"/>
              </a:spcBef>
              <a:spcAft>
                <a:spcPts val="0"/>
              </a:spcAft>
              <a:buClr>
                <a:schemeClr val="lt1"/>
              </a:buClr>
              <a:buSzPts val="1600"/>
              <a:buNone/>
              <a:defRPr sz="1600" b="1"/>
            </a:lvl6pPr>
            <a:lvl7pPr marL="3200336" lvl="6" indent="-228595" algn="l">
              <a:spcBef>
                <a:spcPts val="320"/>
              </a:spcBef>
              <a:spcAft>
                <a:spcPts val="0"/>
              </a:spcAft>
              <a:buClr>
                <a:schemeClr val="lt1"/>
              </a:buClr>
              <a:buSzPts val="1600"/>
              <a:buNone/>
              <a:defRPr sz="1600" b="1"/>
            </a:lvl7pPr>
            <a:lvl8pPr marL="3657527" lvl="7" indent="-228595" algn="l">
              <a:spcBef>
                <a:spcPts val="320"/>
              </a:spcBef>
              <a:spcAft>
                <a:spcPts val="0"/>
              </a:spcAft>
              <a:buClr>
                <a:schemeClr val="lt1"/>
              </a:buClr>
              <a:buSzPts val="1600"/>
              <a:buNone/>
              <a:defRPr sz="1600" b="1"/>
            </a:lvl8pPr>
            <a:lvl9pPr marL="4114718" lvl="8" indent="-228595" algn="l">
              <a:spcBef>
                <a:spcPts val="320"/>
              </a:spcBef>
              <a:spcAft>
                <a:spcPts val="0"/>
              </a:spcAft>
              <a:buClr>
                <a:schemeClr val="lt1"/>
              </a:buClr>
              <a:buSzPts val="1600"/>
              <a:buNone/>
              <a:defRPr sz="1600" b="1"/>
            </a:lvl9pPr>
          </a:lstStyle>
          <a:p>
            <a:endParaRPr/>
          </a:p>
        </p:txBody>
      </p:sp>
      <p:sp>
        <p:nvSpPr>
          <p:cNvPr id="45" name="Google Shape;45;p85"/>
          <p:cNvSpPr txBox="1">
            <a:spLocks noGrp="1"/>
          </p:cNvSpPr>
          <p:nvPr>
            <p:ph type="body" idx="4"/>
          </p:nvPr>
        </p:nvSpPr>
        <p:spPr>
          <a:xfrm>
            <a:off x="4645032" y="1812396"/>
            <a:ext cx="4041775" cy="3292740"/>
          </a:xfrm>
          <a:prstGeom prst="rect">
            <a:avLst/>
          </a:prstGeom>
          <a:noFill/>
          <a:ln>
            <a:noFill/>
          </a:ln>
        </p:spPr>
        <p:txBody>
          <a:bodyPr spcFirstLastPara="1" wrap="square" lIns="91425" tIns="45700" rIns="91425" bIns="45700" anchor="t" anchorCtr="0">
            <a:normAutofit/>
          </a:bodyPr>
          <a:lstStyle>
            <a:lvl1pPr marL="457191" lvl="0" indent="-380992" algn="l">
              <a:spcBef>
                <a:spcPts val="480"/>
              </a:spcBef>
              <a:spcAft>
                <a:spcPts val="0"/>
              </a:spcAft>
              <a:buClr>
                <a:schemeClr val="lt1"/>
              </a:buClr>
              <a:buSzPts val="2400"/>
              <a:buChar char="•"/>
              <a:defRPr sz="2400"/>
            </a:lvl1pPr>
            <a:lvl2pPr marL="914382" lvl="1" indent="-355592" algn="l">
              <a:spcBef>
                <a:spcPts val="400"/>
              </a:spcBef>
              <a:spcAft>
                <a:spcPts val="0"/>
              </a:spcAft>
              <a:buClr>
                <a:schemeClr val="lt1"/>
              </a:buClr>
              <a:buSzPts val="2000"/>
              <a:buChar char="–"/>
              <a:defRPr sz="2000"/>
            </a:lvl2pPr>
            <a:lvl3pPr marL="1371572" lvl="2" indent="-342893" algn="l">
              <a:spcBef>
                <a:spcPts val="360"/>
              </a:spcBef>
              <a:spcAft>
                <a:spcPts val="0"/>
              </a:spcAft>
              <a:buClr>
                <a:schemeClr val="lt1"/>
              </a:buClr>
              <a:buSzPts val="1800"/>
              <a:buChar char="•"/>
              <a:defRPr sz="1800"/>
            </a:lvl3pPr>
            <a:lvl4pPr marL="1828764" lvl="3" indent="-330193" algn="l">
              <a:spcBef>
                <a:spcPts val="320"/>
              </a:spcBef>
              <a:spcAft>
                <a:spcPts val="0"/>
              </a:spcAft>
              <a:buClr>
                <a:schemeClr val="lt1"/>
              </a:buClr>
              <a:buSzPts val="1600"/>
              <a:buChar char="–"/>
              <a:defRPr sz="1600"/>
            </a:lvl4pPr>
            <a:lvl5pPr marL="2285954" lvl="4" indent="-330193" algn="l">
              <a:spcBef>
                <a:spcPts val="320"/>
              </a:spcBef>
              <a:spcAft>
                <a:spcPts val="0"/>
              </a:spcAft>
              <a:buClr>
                <a:schemeClr val="lt1"/>
              </a:buClr>
              <a:buSzPts val="1600"/>
              <a:buChar char="»"/>
              <a:defRPr sz="1600"/>
            </a:lvl5pPr>
            <a:lvl6pPr marL="2743146" lvl="5" indent="-330193" algn="l">
              <a:spcBef>
                <a:spcPts val="320"/>
              </a:spcBef>
              <a:spcAft>
                <a:spcPts val="0"/>
              </a:spcAft>
              <a:buClr>
                <a:schemeClr val="lt1"/>
              </a:buClr>
              <a:buSzPts val="1600"/>
              <a:buChar char="•"/>
              <a:defRPr sz="1600"/>
            </a:lvl6pPr>
            <a:lvl7pPr marL="3200336" lvl="6" indent="-330193" algn="l">
              <a:spcBef>
                <a:spcPts val="320"/>
              </a:spcBef>
              <a:spcAft>
                <a:spcPts val="0"/>
              </a:spcAft>
              <a:buClr>
                <a:schemeClr val="lt1"/>
              </a:buClr>
              <a:buSzPts val="1600"/>
              <a:buChar char="•"/>
              <a:defRPr sz="1600"/>
            </a:lvl7pPr>
            <a:lvl8pPr marL="3657527" lvl="7" indent="-330193" algn="l">
              <a:spcBef>
                <a:spcPts val="320"/>
              </a:spcBef>
              <a:spcAft>
                <a:spcPts val="0"/>
              </a:spcAft>
              <a:buClr>
                <a:schemeClr val="lt1"/>
              </a:buClr>
              <a:buSzPts val="1600"/>
              <a:buChar char="•"/>
              <a:defRPr sz="1600"/>
            </a:lvl8pPr>
            <a:lvl9pPr marL="4114718" lvl="8" indent="-330193" algn="l">
              <a:spcBef>
                <a:spcPts val="320"/>
              </a:spcBef>
              <a:spcAft>
                <a:spcPts val="0"/>
              </a:spcAft>
              <a:buClr>
                <a:schemeClr val="lt1"/>
              </a:buClr>
              <a:buSzPts val="1600"/>
              <a:buChar char="•"/>
              <a:defRPr sz="1600"/>
            </a:lvl9pPr>
          </a:lstStyle>
          <a:p>
            <a:endParaRPr/>
          </a:p>
        </p:txBody>
      </p:sp>
      <p:sp>
        <p:nvSpPr>
          <p:cNvPr id="46" name="Google Shape;46;p85"/>
          <p:cNvSpPr txBox="1">
            <a:spLocks noGrp="1"/>
          </p:cNvSpPr>
          <p:nvPr>
            <p:ph type="dt" idx="10"/>
          </p:nvPr>
        </p:nvSpPr>
        <p:spPr>
          <a:xfrm>
            <a:off x="457200" y="5296960"/>
            <a:ext cx="2133600" cy="30427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85"/>
          <p:cNvSpPr txBox="1">
            <a:spLocks noGrp="1"/>
          </p:cNvSpPr>
          <p:nvPr>
            <p:ph type="ftr" idx="11"/>
          </p:nvPr>
        </p:nvSpPr>
        <p:spPr>
          <a:xfrm>
            <a:off x="3124200" y="5296960"/>
            <a:ext cx="2895600" cy="304271"/>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85"/>
          <p:cNvSpPr txBox="1">
            <a:spLocks noGrp="1"/>
          </p:cNvSpPr>
          <p:nvPr>
            <p:ph type="sldNum" idx="12"/>
          </p:nvPr>
        </p:nvSpPr>
        <p:spPr>
          <a:xfrm>
            <a:off x="6553200" y="5296960"/>
            <a:ext cx="2133600" cy="304271"/>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IN" smtClean="0"/>
              <a:pPr/>
              <a:t>‹#›</a:t>
            </a:fld>
            <a:endParaRPr lang="en-IN"/>
          </a:p>
        </p:txBody>
      </p:sp>
    </p:spTree>
    <p:extLst>
      <p:ext uri="{BB962C8B-B14F-4D97-AF65-F5344CB8AC3E}">
        <p14:creationId xmlns:p14="http://schemas.microsoft.com/office/powerpoint/2010/main" val="216714818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49"/>
        <p:cNvGrpSpPr/>
        <p:nvPr/>
      </p:nvGrpSpPr>
      <p:grpSpPr>
        <a:xfrm>
          <a:off x="0" y="0"/>
          <a:ext cx="0" cy="0"/>
          <a:chOff x="0" y="0"/>
          <a:chExt cx="0" cy="0"/>
        </a:xfrm>
      </p:grpSpPr>
      <p:sp>
        <p:nvSpPr>
          <p:cNvPr id="50" name="Google Shape;50;p86"/>
          <p:cNvSpPr txBox="1">
            <a:spLocks noGrp="1"/>
          </p:cNvSpPr>
          <p:nvPr>
            <p:ph type="title"/>
          </p:nvPr>
        </p:nvSpPr>
        <p:spPr>
          <a:xfrm>
            <a:off x="457200" y="228866"/>
            <a:ext cx="8229600" cy="9525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86"/>
          <p:cNvSpPr txBox="1">
            <a:spLocks noGrp="1"/>
          </p:cNvSpPr>
          <p:nvPr>
            <p:ph type="dt" idx="10"/>
          </p:nvPr>
        </p:nvSpPr>
        <p:spPr>
          <a:xfrm>
            <a:off x="457200" y="5296960"/>
            <a:ext cx="2133600" cy="30427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86"/>
          <p:cNvSpPr txBox="1">
            <a:spLocks noGrp="1"/>
          </p:cNvSpPr>
          <p:nvPr>
            <p:ph type="ftr" idx="11"/>
          </p:nvPr>
        </p:nvSpPr>
        <p:spPr>
          <a:xfrm>
            <a:off x="3124200" y="5296960"/>
            <a:ext cx="2895600" cy="304271"/>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86"/>
          <p:cNvSpPr txBox="1">
            <a:spLocks noGrp="1"/>
          </p:cNvSpPr>
          <p:nvPr>
            <p:ph type="sldNum" idx="12"/>
          </p:nvPr>
        </p:nvSpPr>
        <p:spPr>
          <a:xfrm>
            <a:off x="6553200" y="5296960"/>
            <a:ext cx="2133600" cy="304271"/>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IN" smtClean="0"/>
              <a:pPr/>
              <a:t>‹#›</a:t>
            </a:fld>
            <a:endParaRPr lang="en-IN"/>
          </a:p>
        </p:txBody>
      </p:sp>
    </p:spTree>
    <p:extLst>
      <p:ext uri="{BB962C8B-B14F-4D97-AF65-F5344CB8AC3E}">
        <p14:creationId xmlns:p14="http://schemas.microsoft.com/office/powerpoint/2010/main" val="300451279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4"/>
        <p:cNvGrpSpPr/>
        <p:nvPr/>
      </p:nvGrpSpPr>
      <p:grpSpPr>
        <a:xfrm>
          <a:off x="0" y="0"/>
          <a:ext cx="0" cy="0"/>
          <a:chOff x="0" y="0"/>
          <a:chExt cx="0" cy="0"/>
        </a:xfrm>
      </p:grpSpPr>
      <p:sp>
        <p:nvSpPr>
          <p:cNvPr id="55" name="Google Shape;55;p87"/>
          <p:cNvSpPr txBox="1">
            <a:spLocks noGrp="1"/>
          </p:cNvSpPr>
          <p:nvPr>
            <p:ph type="dt" idx="10"/>
          </p:nvPr>
        </p:nvSpPr>
        <p:spPr>
          <a:xfrm>
            <a:off x="457200" y="5296960"/>
            <a:ext cx="2133600" cy="30427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87"/>
          <p:cNvSpPr txBox="1">
            <a:spLocks noGrp="1"/>
          </p:cNvSpPr>
          <p:nvPr>
            <p:ph type="ftr" idx="11"/>
          </p:nvPr>
        </p:nvSpPr>
        <p:spPr>
          <a:xfrm>
            <a:off x="3124200" y="5296960"/>
            <a:ext cx="2895600" cy="304271"/>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87"/>
          <p:cNvSpPr txBox="1">
            <a:spLocks noGrp="1"/>
          </p:cNvSpPr>
          <p:nvPr>
            <p:ph type="sldNum" idx="12"/>
          </p:nvPr>
        </p:nvSpPr>
        <p:spPr>
          <a:xfrm>
            <a:off x="6553200" y="5296960"/>
            <a:ext cx="2133600" cy="304271"/>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IN" smtClean="0"/>
              <a:pPr/>
              <a:t>‹#›</a:t>
            </a:fld>
            <a:endParaRPr lang="en-IN"/>
          </a:p>
        </p:txBody>
      </p:sp>
    </p:spTree>
    <p:extLst>
      <p:ext uri="{BB962C8B-B14F-4D97-AF65-F5344CB8AC3E}">
        <p14:creationId xmlns:p14="http://schemas.microsoft.com/office/powerpoint/2010/main" val="223245522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ontent with Caption" type="objTx">
  <p:cSld name="Content with Caption">
    <p:spTree>
      <p:nvGrpSpPr>
        <p:cNvPr id="1" name="Shape 58"/>
        <p:cNvGrpSpPr/>
        <p:nvPr/>
      </p:nvGrpSpPr>
      <p:grpSpPr>
        <a:xfrm>
          <a:off x="0" y="0"/>
          <a:ext cx="0" cy="0"/>
          <a:chOff x="0" y="0"/>
          <a:chExt cx="0" cy="0"/>
        </a:xfrm>
      </p:grpSpPr>
      <p:sp>
        <p:nvSpPr>
          <p:cNvPr id="59" name="Google Shape;59;p88"/>
          <p:cNvSpPr txBox="1">
            <a:spLocks noGrp="1"/>
          </p:cNvSpPr>
          <p:nvPr>
            <p:ph type="title"/>
          </p:nvPr>
        </p:nvSpPr>
        <p:spPr>
          <a:xfrm>
            <a:off x="457207" y="227542"/>
            <a:ext cx="3008313" cy="968376"/>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lt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88"/>
          <p:cNvSpPr txBox="1">
            <a:spLocks noGrp="1"/>
          </p:cNvSpPr>
          <p:nvPr>
            <p:ph type="body" idx="1"/>
          </p:nvPr>
        </p:nvSpPr>
        <p:spPr>
          <a:xfrm>
            <a:off x="3575050" y="227544"/>
            <a:ext cx="5111750" cy="4877594"/>
          </a:xfrm>
          <a:prstGeom prst="rect">
            <a:avLst/>
          </a:prstGeom>
          <a:noFill/>
          <a:ln>
            <a:noFill/>
          </a:ln>
        </p:spPr>
        <p:txBody>
          <a:bodyPr spcFirstLastPara="1" wrap="square" lIns="91425" tIns="45700" rIns="91425" bIns="45700" anchor="t" anchorCtr="0">
            <a:normAutofit/>
          </a:bodyPr>
          <a:lstStyle>
            <a:lvl1pPr marL="457191" lvl="0" indent="-431791" algn="l">
              <a:spcBef>
                <a:spcPts val="640"/>
              </a:spcBef>
              <a:spcAft>
                <a:spcPts val="0"/>
              </a:spcAft>
              <a:buClr>
                <a:schemeClr val="lt1"/>
              </a:buClr>
              <a:buSzPts val="3200"/>
              <a:buChar char="•"/>
              <a:defRPr sz="3200"/>
            </a:lvl1pPr>
            <a:lvl2pPr marL="914382" lvl="1" indent="-406391" algn="l">
              <a:spcBef>
                <a:spcPts val="560"/>
              </a:spcBef>
              <a:spcAft>
                <a:spcPts val="0"/>
              </a:spcAft>
              <a:buClr>
                <a:schemeClr val="lt1"/>
              </a:buClr>
              <a:buSzPts val="2800"/>
              <a:buChar char="–"/>
              <a:defRPr sz="2800"/>
            </a:lvl2pPr>
            <a:lvl3pPr marL="1371572" lvl="2" indent="-380992" algn="l">
              <a:spcBef>
                <a:spcPts val="480"/>
              </a:spcBef>
              <a:spcAft>
                <a:spcPts val="0"/>
              </a:spcAft>
              <a:buClr>
                <a:schemeClr val="lt1"/>
              </a:buClr>
              <a:buSzPts val="2400"/>
              <a:buChar char="•"/>
              <a:defRPr sz="2400"/>
            </a:lvl3pPr>
            <a:lvl4pPr marL="1828764" lvl="3" indent="-355592" algn="l">
              <a:spcBef>
                <a:spcPts val="400"/>
              </a:spcBef>
              <a:spcAft>
                <a:spcPts val="0"/>
              </a:spcAft>
              <a:buClr>
                <a:schemeClr val="lt1"/>
              </a:buClr>
              <a:buSzPts val="2000"/>
              <a:buChar char="–"/>
              <a:defRPr sz="2000"/>
            </a:lvl4pPr>
            <a:lvl5pPr marL="2285954" lvl="4" indent="-355592" algn="l">
              <a:spcBef>
                <a:spcPts val="400"/>
              </a:spcBef>
              <a:spcAft>
                <a:spcPts val="0"/>
              </a:spcAft>
              <a:buClr>
                <a:schemeClr val="lt1"/>
              </a:buClr>
              <a:buSzPts val="2000"/>
              <a:buChar char="»"/>
              <a:defRPr sz="2000"/>
            </a:lvl5pPr>
            <a:lvl6pPr marL="2743146" lvl="5" indent="-355592" algn="l">
              <a:spcBef>
                <a:spcPts val="400"/>
              </a:spcBef>
              <a:spcAft>
                <a:spcPts val="0"/>
              </a:spcAft>
              <a:buClr>
                <a:schemeClr val="lt1"/>
              </a:buClr>
              <a:buSzPts val="2000"/>
              <a:buChar char="•"/>
              <a:defRPr sz="2000"/>
            </a:lvl6pPr>
            <a:lvl7pPr marL="3200336" lvl="6" indent="-355592" algn="l">
              <a:spcBef>
                <a:spcPts val="400"/>
              </a:spcBef>
              <a:spcAft>
                <a:spcPts val="0"/>
              </a:spcAft>
              <a:buClr>
                <a:schemeClr val="lt1"/>
              </a:buClr>
              <a:buSzPts val="2000"/>
              <a:buChar char="•"/>
              <a:defRPr sz="2000"/>
            </a:lvl7pPr>
            <a:lvl8pPr marL="3657527" lvl="7" indent="-355592" algn="l">
              <a:spcBef>
                <a:spcPts val="400"/>
              </a:spcBef>
              <a:spcAft>
                <a:spcPts val="0"/>
              </a:spcAft>
              <a:buClr>
                <a:schemeClr val="lt1"/>
              </a:buClr>
              <a:buSzPts val="2000"/>
              <a:buChar char="•"/>
              <a:defRPr sz="2000"/>
            </a:lvl8pPr>
            <a:lvl9pPr marL="4114718" lvl="8" indent="-355592" algn="l">
              <a:spcBef>
                <a:spcPts val="400"/>
              </a:spcBef>
              <a:spcAft>
                <a:spcPts val="0"/>
              </a:spcAft>
              <a:buClr>
                <a:schemeClr val="lt1"/>
              </a:buClr>
              <a:buSzPts val="2000"/>
              <a:buChar char="•"/>
              <a:defRPr sz="2000"/>
            </a:lvl9pPr>
          </a:lstStyle>
          <a:p>
            <a:endParaRPr/>
          </a:p>
        </p:txBody>
      </p:sp>
      <p:sp>
        <p:nvSpPr>
          <p:cNvPr id="61" name="Google Shape;61;p88"/>
          <p:cNvSpPr txBox="1">
            <a:spLocks noGrp="1"/>
          </p:cNvSpPr>
          <p:nvPr>
            <p:ph type="body" idx="2"/>
          </p:nvPr>
        </p:nvSpPr>
        <p:spPr>
          <a:xfrm>
            <a:off x="457207" y="1195920"/>
            <a:ext cx="3008313" cy="3909219"/>
          </a:xfrm>
          <a:prstGeom prst="rect">
            <a:avLst/>
          </a:prstGeom>
          <a:noFill/>
          <a:ln>
            <a:noFill/>
          </a:ln>
        </p:spPr>
        <p:txBody>
          <a:bodyPr spcFirstLastPara="1" wrap="square" lIns="91425" tIns="45700" rIns="91425" bIns="45700" anchor="t" anchorCtr="0">
            <a:normAutofit/>
          </a:bodyPr>
          <a:lstStyle>
            <a:lvl1pPr marL="457191" lvl="0" indent="-228595" algn="l">
              <a:spcBef>
                <a:spcPts val="280"/>
              </a:spcBef>
              <a:spcAft>
                <a:spcPts val="0"/>
              </a:spcAft>
              <a:buClr>
                <a:schemeClr val="lt1"/>
              </a:buClr>
              <a:buSzPts val="1400"/>
              <a:buNone/>
              <a:defRPr sz="1400"/>
            </a:lvl1pPr>
            <a:lvl2pPr marL="914382" lvl="1" indent="-228595" algn="l">
              <a:spcBef>
                <a:spcPts val="240"/>
              </a:spcBef>
              <a:spcAft>
                <a:spcPts val="0"/>
              </a:spcAft>
              <a:buClr>
                <a:schemeClr val="lt1"/>
              </a:buClr>
              <a:buSzPts val="1200"/>
              <a:buNone/>
              <a:defRPr sz="1200"/>
            </a:lvl2pPr>
            <a:lvl3pPr marL="1371572" lvl="2" indent="-228595" algn="l">
              <a:spcBef>
                <a:spcPts val="200"/>
              </a:spcBef>
              <a:spcAft>
                <a:spcPts val="0"/>
              </a:spcAft>
              <a:buClr>
                <a:schemeClr val="lt1"/>
              </a:buClr>
              <a:buSzPts val="1000"/>
              <a:buNone/>
              <a:defRPr sz="1000"/>
            </a:lvl3pPr>
            <a:lvl4pPr marL="1828764" lvl="3" indent="-228595" algn="l">
              <a:spcBef>
                <a:spcPts val="180"/>
              </a:spcBef>
              <a:spcAft>
                <a:spcPts val="0"/>
              </a:spcAft>
              <a:buClr>
                <a:schemeClr val="lt1"/>
              </a:buClr>
              <a:buSzPts val="900"/>
              <a:buNone/>
              <a:defRPr sz="900"/>
            </a:lvl4pPr>
            <a:lvl5pPr marL="2285954" lvl="4" indent="-228595" algn="l">
              <a:spcBef>
                <a:spcPts val="180"/>
              </a:spcBef>
              <a:spcAft>
                <a:spcPts val="0"/>
              </a:spcAft>
              <a:buClr>
                <a:schemeClr val="lt1"/>
              </a:buClr>
              <a:buSzPts val="900"/>
              <a:buNone/>
              <a:defRPr sz="900"/>
            </a:lvl5pPr>
            <a:lvl6pPr marL="2743146" lvl="5" indent="-228595" algn="l">
              <a:spcBef>
                <a:spcPts val="180"/>
              </a:spcBef>
              <a:spcAft>
                <a:spcPts val="0"/>
              </a:spcAft>
              <a:buClr>
                <a:schemeClr val="lt1"/>
              </a:buClr>
              <a:buSzPts val="900"/>
              <a:buNone/>
              <a:defRPr sz="900"/>
            </a:lvl6pPr>
            <a:lvl7pPr marL="3200336" lvl="6" indent="-228595" algn="l">
              <a:spcBef>
                <a:spcPts val="180"/>
              </a:spcBef>
              <a:spcAft>
                <a:spcPts val="0"/>
              </a:spcAft>
              <a:buClr>
                <a:schemeClr val="lt1"/>
              </a:buClr>
              <a:buSzPts val="900"/>
              <a:buNone/>
              <a:defRPr sz="900"/>
            </a:lvl7pPr>
            <a:lvl8pPr marL="3657527" lvl="7" indent="-228595" algn="l">
              <a:spcBef>
                <a:spcPts val="180"/>
              </a:spcBef>
              <a:spcAft>
                <a:spcPts val="0"/>
              </a:spcAft>
              <a:buClr>
                <a:schemeClr val="lt1"/>
              </a:buClr>
              <a:buSzPts val="900"/>
              <a:buNone/>
              <a:defRPr sz="900"/>
            </a:lvl8pPr>
            <a:lvl9pPr marL="4114718" lvl="8" indent="-228595" algn="l">
              <a:spcBef>
                <a:spcPts val="180"/>
              </a:spcBef>
              <a:spcAft>
                <a:spcPts val="0"/>
              </a:spcAft>
              <a:buClr>
                <a:schemeClr val="lt1"/>
              </a:buClr>
              <a:buSzPts val="900"/>
              <a:buNone/>
              <a:defRPr sz="900"/>
            </a:lvl9pPr>
          </a:lstStyle>
          <a:p>
            <a:endParaRPr/>
          </a:p>
        </p:txBody>
      </p:sp>
      <p:sp>
        <p:nvSpPr>
          <p:cNvPr id="62" name="Google Shape;62;p88"/>
          <p:cNvSpPr txBox="1">
            <a:spLocks noGrp="1"/>
          </p:cNvSpPr>
          <p:nvPr>
            <p:ph type="dt" idx="10"/>
          </p:nvPr>
        </p:nvSpPr>
        <p:spPr>
          <a:xfrm>
            <a:off x="457200" y="5296960"/>
            <a:ext cx="2133600" cy="30427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88"/>
          <p:cNvSpPr txBox="1">
            <a:spLocks noGrp="1"/>
          </p:cNvSpPr>
          <p:nvPr>
            <p:ph type="ftr" idx="11"/>
          </p:nvPr>
        </p:nvSpPr>
        <p:spPr>
          <a:xfrm>
            <a:off x="3124200" y="5296960"/>
            <a:ext cx="2895600" cy="304271"/>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88"/>
          <p:cNvSpPr txBox="1">
            <a:spLocks noGrp="1"/>
          </p:cNvSpPr>
          <p:nvPr>
            <p:ph type="sldNum" idx="12"/>
          </p:nvPr>
        </p:nvSpPr>
        <p:spPr>
          <a:xfrm>
            <a:off x="6553200" y="5296960"/>
            <a:ext cx="2133600" cy="304271"/>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IN" smtClean="0"/>
              <a:pPr/>
              <a:t>‹#›</a:t>
            </a:fld>
            <a:endParaRPr lang="en-IN"/>
          </a:p>
        </p:txBody>
      </p:sp>
    </p:spTree>
    <p:extLst>
      <p:ext uri="{BB962C8B-B14F-4D97-AF65-F5344CB8AC3E}">
        <p14:creationId xmlns:p14="http://schemas.microsoft.com/office/powerpoint/2010/main" val="117254161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Picture with Caption" type="picTx">
  <p:cSld name="Picture with Caption">
    <p:spTree>
      <p:nvGrpSpPr>
        <p:cNvPr id="1" name="Shape 65"/>
        <p:cNvGrpSpPr/>
        <p:nvPr/>
      </p:nvGrpSpPr>
      <p:grpSpPr>
        <a:xfrm>
          <a:off x="0" y="0"/>
          <a:ext cx="0" cy="0"/>
          <a:chOff x="0" y="0"/>
          <a:chExt cx="0" cy="0"/>
        </a:xfrm>
      </p:grpSpPr>
      <p:sp>
        <p:nvSpPr>
          <p:cNvPr id="66" name="Google Shape;66;p89"/>
          <p:cNvSpPr txBox="1">
            <a:spLocks noGrp="1"/>
          </p:cNvSpPr>
          <p:nvPr>
            <p:ph type="title"/>
          </p:nvPr>
        </p:nvSpPr>
        <p:spPr>
          <a:xfrm>
            <a:off x="1792288" y="4000500"/>
            <a:ext cx="5486400" cy="472282"/>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lt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89"/>
          <p:cNvSpPr>
            <a:spLocks noGrp="1"/>
          </p:cNvSpPr>
          <p:nvPr>
            <p:ph type="pic" idx="2"/>
          </p:nvPr>
        </p:nvSpPr>
        <p:spPr>
          <a:xfrm>
            <a:off x="1792288" y="510646"/>
            <a:ext cx="5486400" cy="3429000"/>
          </a:xfrm>
          <a:prstGeom prst="rect">
            <a:avLst/>
          </a:prstGeom>
          <a:noFill/>
          <a:ln>
            <a:noFill/>
          </a:ln>
        </p:spPr>
        <p:txBody>
          <a:bodyPr spcFirstLastPara="1" wrap="square" lIns="91425" tIns="45700" rIns="91425" bIns="45700" anchor="t" anchorCtr="0">
            <a:normAutofit/>
          </a:bodyPr>
          <a:lstStyle>
            <a:lvl1pPr marR="0" lvl="0" algn="l" rtl="0">
              <a:spcBef>
                <a:spcPts val="640"/>
              </a:spcBef>
              <a:spcAft>
                <a:spcPts val="0"/>
              </a:spcAft>
              <a:buClr>
                <a:schemeClr val="lt1"/>
              </a:buClr>
              <a:buSzPts val="3200"/>
              <a:buFont typeface="Arial"/>
              <a:buNone/>
              <a:defRPr sz="3200" b="0" i="0" u="none" strike="noStrike" cap="none">
                <a:solidFill>
                  <a:schemeClr val="lt1"/>
                </a:solidFill>
                <a:latin typeface="Calibri"/>
                <a:ea typeface="Calibri"/>
                <a:cs typeface="Calibri"/>
                <a:sym typeface="Calibri"/>
              </a:defRPr>
            </a:lvl1pPr>
            <a:lvl2pPr marR="0" lvl="1" algn="l" rtl="0">
              <a:spcBef>
                <a:spcPts val="560"/>
              </a:spcBef>
              <a:spcAft>
                <a:spcPts val="0"/>
              </a:spcAft>
              <a:buClr>
                <a:schemeClr val="lt1"/>
              </a:buClr>
              <a:buSzPts val="2800"/>
              <a:buFont typeface="Arial"/>
              <a:buNone/>
              <a:defRPr sz="2800" b="0" i="0" u="none" strike="noStrike" cap="none">
                <a:solidFill>
                  <a:schemeClr val="lt1"/>
                </a:solidFill>
                <a:latin typeface="Calibri"/>
                <a:ea typeface="Calibri"/>
                <a:cs typeface="Calibri"/>
                <a:sym typeface="Calibri"/>
              </a:defRPr>
            </a:lvl2pPr>
            <a:lvl3pPr marR="0" lvl="2" algn="l" rtl="0">
              <a:spcBef>
                <a:spcPts val="480"/>
              </a:spcBef>
              <a:spcAft>
                <a:spcPts val="0"/>
              </a:spcAft>
              <a:buClr>
                <a:schemeClr val="lt1"/>
              </a:buClr>
              <a:buSzPts val="2400"/>
              <a:buFont typeface="Arial"/>
              <a:buNone/>
              <a:defRPr sz="2400" b="0" i="0" u="none" strike="noStrike" cap="none">
                <a:solidFill>
                  <a:schemeClr val="lt1"/>
                </a:solidFill>
                <a:latin typeface="Calibri"/>
                <a:ea typeface="Calibri"/>
                <a:cs typeface="Calibri"/>
                <a:sym typeface="Calibri"/>
              </a:defRPr>
            </a:lvl3pPr>
            <a:lvl4pPr marR="0" lvl="3" algn="l" rtl="0">
              <a:spcBef>
                <a:spcPts val="400"/>
              </a:spcBef>
              <a:spcAft>
                <a:spcPts val="0"/>
              </a:spcAft>
              <a:buClr>
                <a:schemeClr val="lt1"/>
              </a:buClr>
              <a:buSzPts val="2000"/>
              <a:buFont typeface="Arial"/>
              <a:buNone/>
              <a:defRPr sz="2000" b="0" i="0" u="none" strike="noStrike" cap="none">
                <a:solidFill>
                  <a:schemeClr val="lt1"/>
                </a:solidFill>
                <a:latin typeface="Calibri"/>
                <a:ea typeface="Calibri"/>
                <a:cs typeface="Calibri"/>
                <a:sym typeface="Calibri"/>
              </a:defRPr>
            </a:lvl4pPr>
            <a:lvl5pPr marR="0" lvl="4" algn="l" rtl="0">
              <a:spcBef>
                <a:spcPts val="400"/>
              </a:spcBef>
              <a:spcAft>
                <a:spcPts val="0"/>
              </a:spcAft>
              <a:buClr>
                <a:schemeClr val="lt1"/>
              </a:buClr>
              <a:buSzPts val="2000"/>
              <a:buFont typeface="Arial"/>
              <a:buNone/>
              <a:defRPr sz="2000" b="0" i="0" u="none" strike="noStrike" cap="none">
                <a:solidFill>
                  <a:schemeClr val="lt1"/>
                </a:solidFill>
                <a:latin typeface="Calibri"/>
                <a:ea typeface="Calibri"/>
                <a:cs typeface="Calibri"/>
                <a:sym typeface="Calibri"/>
              </a:defRPr>
            </a:lvl5pPr>
            <a:lvl6pPr marR="0" lvl="5" algn="l" rtl="0">
              <a:spcBef>
                <a:spcPts val="400"/>
              </a:spcBef>
              <a:spcAft>
                <a:spcPts val="0"/>
              </a:spcAft>
              <a:buClr>
                <a:schemeClr val="lt1"/>
              </a:buClr>
              <a:buSzPts val="2000"/>
              <a:buFont typeface="Arial"/>
              <a:buNone/>
              <a:defRPr sz="2000" b="0" i="0" u="none" strike="noStrike" cap="none">
                <a:solidFill>
                  <a:schemeClr val="lt1"/>
                </a:solidFill>
                <a:latin typeface="Calibri"/>
                <a:ea typeface="Calibri"/>
                <a:cs typeface="Calibri"/>
                <a:sym typeface="Calibri"/>
              </a:defRPr>
            </a:lvl6pPr>
            <a:lvl7pPr marR="0" lvl="6" algn="l" rtl="0">
              <a:spcBef>
                <a:spcPts val="400"/>
              </a:spcBef>
              <a:spcAft>
                <a:spcPts val="0"/>
              </a:spcAft>
              <a:buClr>
                <a:schemeClr val="lt1"/>
              </a:buClr>
              <a:buSzPts val="2000"/>
              <a:buFont typeface="Arial"/>
              <a:buNone/>
              <a:defRPr sz="2000" b="0" i="0" u="none" strike="noStrike" cap="none">
                <a:solidFill>
                  <a:schemeClr val="lt1"/>
                </a:solidFill>
                <a:latin typeface="Calibri"/>
                <a:ea typeface="Calibri"/>
                <a:cs typeface="Calibri"/>
                <a:sym typeface="Calibri"/>
              </a:defRPr>
            </a:lvl7pPr>
            <a:lvl8pPr marR="0" lvl="7" algn="l" rtl="0">
              <a:spcBef>
                <a:spcPts val="400"/>
              </a:spcBef>
              <a:spcAft>
                <a:spcPts val="0"/>
              </a:spcAft>
              <a:buClr>
                <a:schemeClr val="lt1"/>
              </a:buClr>
              <a:buSzPts val="2000"/>
              <a:buFont typeface="Arial"/>
              <a:buNone/>
              <a:defRPr sz="2000" b="0" i="0" u="none" strike="noStrike" cap="none">
                <a:solidFill>
                  <a:schemeClr val="lt1"/>
                </a:solidFill>
                <a:latin typeface="Calibri"/>
                <a:ea typeface="Calibri"/>
                <a:cs typeface="Calibri"/>
                <a:sym typeface="Calibri"/>
              </a:defRPr>
            </a:lvl8pPr>
            <a:lvl9pPr marR="0" lvl="8" algn="l" rtl="0">
              <a:spcBef>
                <a:spcPts val="400"/>
              </a:spcBef>
              <a:spcAft>
                <a:spcPts val="0"/>
              </a:spcAft>
              <a:buClr>
                <a:schemeClr val="lt1"/>
              </a:buClr>
              <a:buSzPts val="2000"/>
              <a:buFont typeface="Arial"/>
              <a:buNone/>
              <a:defRPr sz="2000" b="0" i="0" u="none" strike="noStrike" cap="none">
                <a:solidFill>
                  <a:schemeClr val="lt1"/>
                </a:solidFill>
                <a:latin typeface="Calibri"/>
                <a:ea typeface="Calibri"/>
                <a:cs typeface="Calibri"/>
                <a:sym typeface="Calibri"/>
              </a:defRPr>
            </a:lvl9pPr>
          </a:lstStyle>
          <a:p>
            <a:endParaRPr/>
          </a:p>
        </p:txBody>
      </p:sp>
      <p:sp>
        <p:nvSpPr>
          <p:cNvPr id="68" name="Google Shape;68;p89"/>
          <p:cNvSpPr txBox="1">
            <a:spLocks noGrp="1"/>
          </p:cNvSpPr>
          <p:nvPr>
            <p:ph type="body" idx="1"/>
          </p:nvPr>
        </p:nvSpPr>
        <p:spPr>
          <a:xfrm>
            <a:off x="1792288" y="4472782"/>
            <a:ext cx="5486400" cy="670718"/>
          </a:xfrm>
          <a:prstGeom prst="rect">
            <a:avLst/>
          </a:prstGeom>
          <a:noFill/>
          <a:ln>
            <a:noFill/>
          </a:ln>
        </p:spPr>
        <p:txBody>
          <a:bodyPr spcFirstLastPara="1" wrap="square" lIns="91425" tIns="45700" rIns="91425" bIns="45700" anchor="t" anchorCtr="0">
            <a:normAutofit/>
          </a:bodyPr>
          <a:lstStyle>
            <a:lvl1pPr marL="457191" lvl="0" indent="-228595" algn="l">
              <a:spcBef>
                <a:spcPts val="280"/>
              </a:spcBef>
              <a:spcAft>
                <a:spcPts val="0"/>
              </a:spcAft>
              <a:buClr>
                <a:schemeClr val="lt1"/>
              </a:buClr>
              <a:buSzPts val="1400"/>
              <a:buNone/>
              <a:defRPr sz="1400"/>
            </a:lvl1pPr>
            <a:lvl2pPr marL="914382" lvl="1" indent="-228595" algn="l">
              <a:spcBef>
                <a:spcPts val="240"/>
              </a:spcBef>
              <a:spcAft>
                <a:spcPts val="0"/>
              </a:spcAft>
              <a:buClr>
                <a:schemeClr val="lt1"/>
              </a:buClr>
              <a:buSzPts val="1200"/>
              <a:buNone/>
              <a:defRPr sz="1200"/>
            </a:lvl2pPr>
            <a:lvl3pPr marL="1371572" lvl="2" indent="-228595" algn="l">
              <a:spcBef>
                <a:spcPts val="200"/>
              </a:spcBef>
              <a:spcAft>
                <a:spcPts val="0"/>
              </a:spcAft>
              <a:buClr>
                <a:schemeClr val="lt1"/>
              </a:buClr>
              <a:buSzPts val="1000"/>
              <a:buNone/>
              <a:defRPr sz="1000"/>
            </a:lvl3pPr>
            <a:lvl4pPr marL="1828764" lvl="3" indent="-228595" algn="l">
              <a:spcBef>
                <a:spcPts val="180"/>
              </a:spcBef>
              <a:spcAft>
                <a:spcPts val="0"/>
              </a:spcAft>
              <a:buClr>
                <a:schemeClr val="lt1"/>
              </a:buClr>
              <a:buSzPts val="900"/>
              <a:buNone/>
              <a:defRPr sz="900"/>
            </a:lvl4pPr>
            <a:lvl5pPr marL="2285954" lvl="4" indent="-228595" algn="l">
              <a:spcBef>
                <a:spcPts val="180"/>
              </a:spcBef>
              <a:spcAft>
                <a:spcPts val="0"/>
              </a:spcAft>
              <a:buClr>
                <a:schemeClr val="lt1"/>
              </a:buClr>
              <a:buSzPts val="900"/>
              <a:buNone/>
              <a:defRPr sz="900"/>
            </a:lvl5pPr>
            <a:lvl6pPr marL="2743146" lvl="5" indent="-228595" algn="l">
              <a:spcBef>
                <a:spcPts val="180"/>
              </a:spcBef>
              <a:spcAft>
                <a:spcPts val="0"/>
              </a:spcAft>
              <a:buClr>
                <a:schemeClr val="lt1"/>
              </a:buClr>
              <a:buSzPts val="900"/>
              <a:buNone/>
              <a:defRPr sz="900"/>
            </a:lvl6pPr>
            <a:lvl7pPr marL="3200336" lvl="6" indent="-228595" algn="l">
              <a:spcBef>
                <a:spcPts val="180"/>
              </a:spcBef>
              <a:spcAft>
                <a:spcPts val="0"/>
              </a:spcAft>
              <a:buClr>
                <a:schemeClr val="lt1"/>
              </a:buClr>
              <a:buSzPts val="900"/>
              <a:buNone/>
              <a:defRPr sz="900"/>
            </a:lvl7pPr>
            <a:lvl8pPr marL="3657527" lvl="7" indent="-228595" algn="l">
              <a:spcBef>
                <a:spcPts val="180"/>
              </a:spcBef>
              <a:spcAft>
                <a:spcPts val="0"/>
              </a:spcAft>
              <a:buClr>
                <a:schemeClr val="lt1"/>
              </a:buClr>
              <a:buSzPts val="900"/>
              <a:buNone/>
              <a:defRPr sz="900"/>
            </a:lvl8pPr>
            <a:lvl9pPr marL="4114718" lvl="8" indent="-228595" algn="l">
              <a:spcBef>
                <a:spcPts val="180"/>
              </a:spcBef>
              <a:spcAft>
                <a:spcPts val="0"/>
              </a:spcAft>
              <a:buClr>
                <a:schemeClr val="lt1"/>
              </a:buClr>
              <a:buSzPts val="900"/>
              <a:buNone/>
              <a:defRPr sz="900"/>
            </a:lvl9pPr>
          </a:lstStyle>
          <a:p>
            <a:endParaRPr/>
          </a:p>
        </p:txBody>
      </p:sp>
      <p:sp>
        <p:nvSpPr>
          <p:cNvPr id="69" name="Google Shape;69;p89"/>
          <p:cNvSpPr txBox="1">
            <a:spLocks noGrp="1"/>
          </p:cNvSpPr>
          <p:nvPr>
            <p:ph type="dt" idx="10"/>
          </p:nvPr>
        </p:nvSpPr>
        <p:spPr>
          <a:xfrm>
            <a:off x="457200" y="5296960"/>
            <a:ext cx="2133600" cy="30427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89"/>
          <p:cNvSpPr txBox="1">
            <a:spLocks noGrp="1"/>
          </p:cNvSpPr>
          <p:nvPr>
            <p:ph type="ftr" idx="11"/>
          </p:nvPr>
        </p:nvSpPr>
        <p:spPr>
          <a:xfrm>
            <a:off x="3124200" y="5296960"/>
            <a:ext cx="2895600" cy="304271"/>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89"/>
          <p:cNvSpPr txBox="1">
            <a:spLocks noGrp="1"/>
          </p:cNvSpPr>
          <p:nvPr>
            <p:ph type="sldNum" idx="12"/>
          </p:nvPr>
        </p:nvSpPr>
        <p:spPr>
          <a:xfrm>
            <a:off x="6553200" y="5296960"/>
            <a:ext cx="2133600" cy="304271"/>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IN" smtClean="0"/>
              <a:pPr/>
              <a:t>‹#›</a:t>
            </a:fld>
            <a:endParaRPr lang="en-IN"/>
          </a:p>
        </p:txBody>
      </p:sp>
    </p:spTree>
    <p:extLst>
      <p:ext uri="{BB962C8B-B14F-4D97-AF65-F5344CB8AC3E}">
        <p14:creationId xmlns:p14="http://schemas.microsoft.com/office/powerpoint/2010/main" val="35167970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4CF93EE3-0FD7-476F-B006-1246A057C440}" type="datetimeFigureOut">
              <a:rPr lang="en-IN" smtClean="0"/>
              <a:pPr/>
              <a:t>06/02/22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3E2446A-5FCF-4BBF-8B7B-4D9F9DE2475B}" type="slidenum">
              <a:rPr lang="en-IN" smtClean="0"/>
              <a:pPr/>
              <a:t>‹#›</a:t>
            </a:fld>
            <a:endParaRPr lang="en-IN"/>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Vertical Text" type="vertTx">
  <p:cSld name="Title and Vertical Text">
    <p:spTree>
      <p:nvGrpSpPr>
        <p:cNvPr id="1" name="Shape 72"/>
        <p:cNvGrpSpPr/>
        <p:nvPr/>
      </p:nvGrpSpPr>
      <p:grpSpPr>
        <a:xfrm>
          <a:off x="0" y="0"/>
          <a:ext cx="0" cy="0"/>
          <a:chOff x="0" y="0"/>
          <a:chExt cx="0" cy="0"/>
        </a:xfrm>
      </p:grpSpPr>
      <p:sp>
        <p:nvSpPr>
          <p:cNvPr id="73" name="Google Shape;73;p90"/>
          <p:cNvSpPr txBox="1">
            <a:spLocks noGrp="1"/>
          </p:cNvSpPr>
          <p:nvPr>
            <p:ph type="title"/>
          </p:nvPr>
        </p:nvSpPr>
        <p:spPr>
          <a:xfrm>
            <a:off x="457200" y="228866"/>
            <a:ext cx="8229600" cy="9525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90"/>
          <p:cNvSpPr txBox="1">
            <a:spLocks noGrp="1"/>
          </p:cNvSpPr>
          <p:nvPr>
            <p:ph type="body" idx="1"/>
          </p:nvPr>
        </p:nvSpPr>
        <p:spPr>
          <a:xfrm rot="5400000">
            <a:off x="2686182" y="-895483"/>
            <a:ext cx="3771636" cy="8229600"/>
          </a:xfrm>
          <a:prstGeom prst="rect">
            <a:avLst/>
          </a:prstGeom>
          <a:noFill/>
          <a:ln>
            <a:noFill/>
          </a:ln>
        </p:spPr>
        <p:txBody>
          <a:bodyPr spcFirstLastPara="1" wrap="square" lIns="91425" tIns="45700" rIns="91425" bIns="45700" anchor="t" anchorCtr="0">
            <a:normAutofit/>
          </a:bodyPr>
          <a:lstStyle>
            <a:lvl1pPr marL="457191" lvl="0" indent="-342893" algn="l">
              <a:spcBef>
                <a:spcPts val="360"/>
              </a:spcBef>
              <a:spcAft>
                <a:spcPts val="0"/>
              </a:spcAft>
              <a:buClr>
                <a:schemeClr val="lt1"/>
              </a:buClr>
              <a:buSzPts val="1800"/>
              <a:buChar char="•"/>
              <a:defRPr/>
            </a:lvl1pPr>
            <a:lvl2pPr marL="914382" lvl="1" indent="-342893" algn="l">
              <a:spcBef>
                <a:spcPts val="360"/>
              </a:spcBef>
              <a:spcAft>
                <a:spcPts val="0"/>
              </a:spcAft>
              <a:buClr>
                <a:schemeClr val="lt1"/>
              </a:buClr>
              <a:buSzPts val="1800"/>
              <a:buChar char="–"/>
              <a:defRPr/>
            </a:lvl2pPr>
            <a:lvl3pPr marL="1371572" lvl="2" indent="-342893" algn="l">
              <a:spcBef>
                <a:spcPts val="360"/>
              </a:spcBef>
              <a:spcAft>
                <a:spcPts val="0"/>
              </a:spcAft>
              <a:buClr>
                <a:schemeClr val="lt1"/>
              </a:buClr>
              <a:buSzPts val="1800"/>
              <a:buChar char="•"/>
              <a:defRPr/>
            </a:lvl3pPr>
            <a:lvl4pPr marL="1828764" lvl="3" indent="-342893" algn="l">
              <a:spcBef>
                <a:spcPts val="360"/>
              </a:spcBef>
              <a:spcAft>
                <a:spcPts val="0"/>
              </a:spcAft>
              <a:buClr>
                <a:schemeClr val="lt1"/>
              </a:buClr>
              <a:buSzPts val="1800"/>
              <a:buChar char="–"/>
              <a:defRPr/>
            </a:lvl4pPr>
            <a:lvl5pPr marL="2285954" lvl="4" indent="-342893" algn="l">
              <a:spcBef>
                <a:spcPts val="360"/>
              </a:spcBef>
              <a:spcAft>
                <a:spcPts val="0"/>
              </a:spcAft>
              <a:buClr>
                <a:schemeClr val="lt1"/>
              </a:buClr>
              <a:buSzPts val="1800"/>
              <a:buChar char="»"/>
              <a:defRPr/>
            </a:lvl5pPr>
            <a:lvl6pPr marL="2743146" lvl="5" indent="-342893" algn="l">
              <a:spcBef>
                <a:spcPts val="360"/>
              </a:spcBef>
              <a:spcAft>
                <a:spcPts val="0"/>
              </a:spcAft>
              <a:buClr>
                <a:schemeClr val="lt1"/>
              </a:buClr>
              <a:buSzPts val="1800"/>
              <a:buChar char="•"/>
              <a:defRPr/>
            </a:lvl6pPr>
            <a:lvl7pPr marL="3200336" lvl="6" indent="-342893" algn="l">
              <a:spcBef>
                <a:spcPts val="360"/>
              </a:spcBef>
              <a:spcAft>
                <a:spcPts val="0"/>
              </a:spcAft>
              <a:buClr>
                <a:schemeClr val="lt1"/>
              </a:buClr>
              <a:buSzPts val="1800"/>
              <a:buChar char="•"/>
              <a:defRPr/>
            </a:lvl7pPr>
            <a:lvl8pPr marL="3657527" lvl="7" indent="-342893" algn="l">
              <a:spcBef>
                <a:spcPts val="360"/>
              </a:spcBef>
              <a:spcAft>
                <a:spcPts val="0"/>
              </a:spcAft>
              <a:buClr>
                <a:schemeClr val="lt1"/>
              </a:buClr>
              <a:buSzPts val="1800"/>
              <a:buChar char="•"/>
              <a:defRPr/>
            </a:lvl8pPr>
            <a:lvl9pPr marL="4114718" lvl="8" indent="-342893" algn="l">
              <a:spcBef>
                <a:spcPts val="360"/>
              </a:spcBef>
              <a:spcAft>
                <a:spcPts val="0"/>
              </a:spcAft>
              <a:buClr>
                <a:schemeClr val="lt1"/>
              </a:buClr>
              <a:buSzPts val="1800"/>
              <a:buChar char="•"/>
              <a:defRPr/>
            </a:lvl9pPr>
          </a:lstStyle>
          <a:p>
            <a:endParaRPr/>
          </a:p>
        </p:txBody>
      </p:sp>
      <p:sp>
        <p:nvSpPr>
          <p:cNvPr id="75" name="Google Shape;75;p90"/>
          <p:cNvSpPr txBox="1">
            <a:spLocks noGrp="1"/>
          </p:cNvSpPr>
          <p:nvPr>
            <p:ph type="dt" idx="10"/>
          </p:nvPr>
        </p:nvSpPr>
        <p:spPr>
          <a:xfrm>
            <a:off x="457200" y="5296960"/>
            <a:ext cx="2133600" cy="30427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90"/>
          <p:cNvSpPr txBox="1">
            <a:spLocks noGrp="1"/>
          </p:cNvSpPr>
          <p:nvPr>
            <p:ph type="ftr" idx="11"/>
          </p:nvPr>
        </p:nvSpPr>
        <p:spPr>
          <a:xfrm>
            <a:off x="3124200" y="5296960"/>
            <a:ext cx="2895600" cy="304271"/>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90"/>
          <p:cNvSpPr txBox="1">
            <a:spLocks noGrp="1"/>
          </p:cNvSpPr>
          <p:nvPr>
            <p:ph type="sldNum" idx="12"/>
          </p:nvPr>
        </p:nvSpPr>
        <p:spPr>
          <a:xfrm>
            <a:off x="6553200" y="5296960"/>
            <a:ext cx="2133600" cy="304271"/>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IN" smtClean="0"/>
              <a:pPr/>
              <a:t>‹#›</a:t>
            </a:fld>
            <a:endParaRPr lang="en-IN"/>
          </a:p>
        </p:txBody>
      </p:sp>
    </p:spTree>
    <p:extLst>
      <p:ext uri="{BB962C8B-B14F-4D97-AF65-F5344CB8AC3E}">
        <p14:creationId xmlns:p14="http://schemas.microsoft.com/office/powerpoint/2010/main" val="336314210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 Title and Text">
    <p:spTree>
      <p:nvGrpSpPr>
        <p:cNvPr id="1" name="Shape 78"/>
        <p:cNvGrpSpPr/>
        <p:nvPr/>
      </p:nvGrpSpPr>
      <p:grpSpPr>
        <a:xfrm>
          <a:off x="0" y="0"/>
          <a:ext cx="0" cy="0"/>
          <a:chOff x="0" y="0"/>
          <a:chExt cx="0" cy="0"/>
        </a:xfrm>
      </p:grpSpPr>
      <p:sp>
        <p:nvSpPr>
          <p:cNvPr id="79" name="Google Shape;79;p91"/>
          <p:cNvSpPr txBox="1">
            <a:spLocks noGrp="1"/>
          </p:cNvSpPr>
          <p:nvPr>
            <p:ph type="title"/>
          </p:nvPr>
        </p:nvSpPr>
        <p:spPr>
          <a:xfrm rot="5400000">
            <a:off x="5219968" y="1638300"/>
            <a:ext cx="4876271" cy="20574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91"/>
          <p:cNvSpPr txBox="1">
            <a:spLocks noGrp="1"/>
          </p:cNvSpPr>
          <p:nvPr>
            <p:ph type="body" idx="1"/>
          </p:nvPr>
        </p:nvSpPr>
        <p:spPr>
          <a:xfrm rot="5400000">
            <a:off x="1028969" y="-342899"/>
            <a:ext cx="4876271" cy="6019800"/>
          </a:xfrm>
          <a:prstGeom prst="rect">
            <a:avLst/>
          </a:prstGeom>
          <a:noFill/>
          <a:ln>
            <a:noFill/>
          </a:ln>
        </p:spPr>
        <p:txBody>
          <a:bodyPr spcFirstLastPara="1" wrap="square" lIns="91425" tIns="45700" rIns="91425" bIns="45700" anchor="t" anchorCtr="0">
            <a:normAutofit/>
          </a:bodyPr>
          <a:lstStyle>
            <a:lvl1pPr marL="457191" lvl="0" indent="-342893" algn="l">
              <a:spcBef>
                <a:spcPts val="360"/>
              </a:spcBef>
              <a:spcAft>
                <a:spcPts val="0"/>
              </a:spcAft>
              <a:buClr>
                <a:schemeClr val="lt1"/>
              </a:buClr>
              <a:buSzPts val="1800"/>
              <a:buChar char="•"/>
              <a:defRPr/>
            </a:lvl1pPr>
            <a:lvl2pPr marL="914382" lvl="1" indent="-342893" algn="l">
              <a:spcBef>
                <a:spcPts val="360"/>
              </a:spcBef>
              <a:spcAft>
                <a:spcPts val="0"/>
              </a:spcAft>
              <a:buClr>
                <a:schemeClr val="lt1"/>
              </a:buClr>
              <a:buSzPts val="1800"/>
              <a:buChar char="–"/>
              <a:defRPr/>
            </a:lvl2pPr>
            <a:lvl3pPr marL="1371572" lvl="2" indent="-342893" algn="l">
              <a:spcBef>
                <a:spcPts val="360"/>
              </a:spcBef>
              <a:spcAft>
                <a:spcPts val="0"/>
              </a:spcAft>
              <a:buClr>
                <a:schemeClr val="lt1"/>
              </a:buClr>
              <a:buSzPts val="1800"/>
              <a:buChar char="•"/>
              <a:defRPr/>
            </a:lvl3pPr>
            <a:lvl4pPr marL="1828764" lvl="3" indent="-342893" algn="l">
              <a:spcBef>
                <a:spcPts val="360"/>
              </a:spcBef>
              <a:spcAft>
                <a:spcPts val="0"/>
              </a:spcAft>
              <a:buClr>
                <a:schemeClr val="lt1"/>
              </a:buClr>
              <a:buSzPts val="1800"/>
              <a:buChar char="–"/>
              <a:defRPr/>
            </a:lvl4pPr>
            <a:lvl5pPr marL="2285954" lvl="4" indent="-342893" algn="l">
              <a:spcBef>
                <a:spcPts val="360"/>
              </a:spcBef>
              <a:spcAft>
                <a:spcPts val="0"/>
              </a:spcAft>
              <a:buClr>
                <a:schemeClr val="lt1"/>
              </a:buClr>
              <a:buSzPts val="1800"/>
              <a:buChar char="»"/>
              <a:defRPr/>
            </a:lvl5pPr>
            <a:lvl6pPr marL="2743146" lvl="5" indent="-342893" algn="l">
              <a:spcBef>
                <a:spcPts val="360"/>
              </a:spcBef>
              <a:spcAft>
                <a:spcPts val="0"/>
              </a:spcAft>
              <a:buClr>
                <a:schemeClr val="lt1"/>
              </a:buClr>
              <a:buSzPts val="1800"/>
              <a:buChar char="•"/>
              <a:defRPr/>
            </a:lvl6pPr>
            <a:lvl7pPr marL="3200336" lvl="6" indent="-342893" algn="l">
              <a:spcBef>
                <a:spcPts val="360"/>
              </a:spcBef>
              <a:spcAft>
                <a:spcPts val="0"/>
              </a:spcAft>
              <a:buClr>
                <a:schemeClr val="lt1"/>
              </a:buClr>
              <a:buSzPts val="1800"/>
              <a:buChar char="•"/>
              <a:defRPr/>
            </a:lvl7pPr>
            <a:lvl8pPr marL="3657527" lvl="7" indent="-342893" algn="l">
              <a:spcBef>
                <a:spcPts val="360"/>
              </a:spcBef>
              <a:spcAft>
                <a:spcPts val="0"/>
              </a:spcAft>
              <a:buClr>
                <a:schemeClr val="lt1"/>
              </a:buClr>
              <a:buSzPts val="1800"/>
              <a:buChar char="•"/>
              <a:defRPr/>
            </a:lvl8pPr>
            <a:lvl9pPr marL="4114718" lvl="8" indent="-342893" algn="l">
              <a:spcBef>
                <a:spcPts val="360"/>
              </a:spcBef>
              <a:spcAft>
                <a:spcPts val="0"/>
              </a:spcAft>
              <a:buClr>
                <a:schemeClr val="lt1"/>
              </a:buClr>
              <a:buSzPts val="1800"/>
              <a:buChar char="•"/>
              <a:defRPr/>
            </a:lvl9pPr>
          </a:lstStyle>
          <a:p>
            <a:endParaRPr/>
          </a:p>
        </p:txBody>
      </p:sp>
      <p:sp>
        <p:nvSpPr>
          <p:cNvPr id="81" name="Google Shape;81;p91"/>
          <p:cNvSpPr txBox="1">
            <a:spLocks noGrp="1"/>
          </p:cNvSpPr>
          <p:nvPr>
            <p:ph type="dt" idx="10"/>
          </p:nvPr>
        </p:nvSpPr>
        <p:spPr>
          <a:xfrm>
            <a:off x="457200" y="5296960"/>
            <a:ext cx="2133600" cy="30427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91"/>
          <p:cNvSpPr txBox="1">
            <a:spLocks noGrp="1"/>
          </p:cNvSpPr>
          <p:nvPr>
            <p:ph type="ftr" idx="11"/>
          </p:nvPr>
        </p:nvSpPr>
        <p:spPr>
          <a:xfrm>
            <a:off x="3124200" y="5296960"/>
            <a:ext cx="2895600" cy="304271"/>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91"/>
          <p:cNvSpPr txBox="1">
            <a:spLocks noGrp="1"/>
          </p:cNvSpPr>
          <p:nvPr>
            <p:ph type="sldNum" idx="12"/>
          </p:nvPr>
        </p:nvSpPr>
        <p:spPr>
          <a:xfrm>
            <a:off x="6553200" y="5296960"/>
            <a:ext cx="2133600" cy="304271"/>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IN" smtClean="0"/>
              <a:pPr/>
              <a:t>‹#›</a:t>
            </a:fld>
            <a:endParaRPr lang="en-IN"/>
          </a:p>
        </p:txBody>
      </p:sp>
    </p:spTree>
    <p:extLst>
      <p:ext uri="{BB962C8B-B14F-4D97-AF65-F5344CB8AC3E}">
        <p14:creationId xmlns:p14="http://schemas.microsoft.com/office/powerpoint/2010/main" val="296628638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wo Content" type="twoObj">
  <p:cSld name="Two Content">
    <p:spTree>
      <p:nvGrpSpPr>
        <p:cNvPr id="1" name="Shape 33"/>
        <p:cNvGrpSpPr/>
        <p:nvPr/>
      </p:nvGrpSpPr>
      <p:grpSpPr>
        <a:xfrm>
          <a:off x="0" y="0"/>
          <a:ext cx="0" cy="0"/>
          <a:chOff x="0" y="0"/>
          <a:chExt cx="0" cy="0"/>
        </a:xfrm>
      </p:grpSpPr>
      <p:sp>
        <p:nvSpPr>
          <p:cNvPr id="34" name="Google Shape;34;p84"/>
          <p:cNvSpPr txBox="1">
            <a:spLocks noGrp="1"/>
          </p:cNvSpPr>
          <p:nvPr>
            <p:ph type="title"/>
          </p:nvPr>
        </p:nvSpPr>
        <p:spPr>
          <a:xfrm>
            <a:off x="457200" y="228866"/>
            <a:ext cx="8229600" cy="9525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84"/>
          <p:cNvSpPr txBox="1">
            <a:spLocks noGrp="1"/>
          </p:cNvSpPr>
          <p:nvPr>
            <p:ph type="body" idx="1"/>
          </p:nvPr>
        </p:nvSpPr>
        <p:spPr>
          <a:xfrm>
            <a:off x="457200" y="1333500"/>
            <a:ext cx="4038600" cy="3771636"/>
          </a:xfrm>
          <a:prstGeom prst="rect">
            <a:avLst/>
          </a:prstGeom>
          <a:noFill/>
          <a:ln>
            <a:noFill/>
          </a:ln>
        </p:spPr>
        <p:txBody>
          <a:bodyPr spcFirstLastPara="1" wrap="square" lIns="91425" tIns="45700" rIns="91425" bIns="45700" anchor="t" anchorCtr="0">
            <a:normAutofit/>
          </a:bodyPr>
          <a:lstStyle>
            <a:lvl1pPr marL="457191" lvl="0" indent="-406391" algn="l">
              <a:spcBef>
                <a:spcPts val="560"/>
              </a:spcBef>
              <a:spcAft>
                <a:spcPts val="0"/>
              </a:spcAft>
              <a:buClr>
                <a:schemeClr val="lt1"/>
              </a:buClr>
              <a:buSzPts val="2800"/>
              <a:buChar char="•"/>
              <a:defRPr sz="2800"/>
            </a:lvl1pPr>
            <a:lvl2pPr marL="914382" lvl="1" indent="-380992" algn="l">
              <a:spcBef>
                <a:spcPts val="480"/>
              </a:spcBef>
              <a:spcAft>
                <a:spcPts val="0"/>
              </a:spcAft>
              <a:buClr>
                <a:schemeClr val="lt1"/>
              </a:buClr>
              <a:buSzPts val="2400"/>
              <a:buChar char="–"/>
              <a:defRPr sz="2400"/>
            </a:lvl2pPr>
            <a:lvl3pPr marL="1371572" lvl="2" indent="-355592" algn="l">
              <a:spcBef>
                <a:spcPts val="400"/>
              </a:spcBef>
              <a:spcAft>
                <a:spcPts val="0"/>
              </a:spcAft>
              <a:buClr>
                <a:schemeClr val="lt1"/>
              </a:buClr>
              <a:buSzPts val="2000"/>
              <a:buChar char="•"/>
              <a:defRPr sz="2000"/>
            </a:lvl3pPr>
            <a:lvl4pPr marL="1828764" lvl="3" indent="-342893" algn="l">
              <a:spcBef>
                <a:spcPts val="360"/>
              </a:spcBef>
              <a:spcAft>
                <a:spcPts val="0"/>
              </a:spcAft>
              <a:buClr>
                <a:schemeClr val="lt1"/>
              </a:buClr>
              <a:buSzPts val="1800"/>
              <a:buChar char="–"/>
              <a:defRPr sz="1800"/>
            </a:lvl4pPr>
            <a:lvl5pPr marL="2285954" lvl="4" indent="-342893" algn="l">
              <a:spcBef>
                <a:spcPts val="360"/>
              </a:spcBef>
              <a:spcAft>
                <a:spcPts val="0"/>
              </a:spcAft>
              <a:buClr>
                <a:schemeClr val="lt1"/>
              </a:buClr>
              <a:buSzPts val="1800"/>
              <a:buChar char="»"/>
              <a:defRPr sz="1800"/>
            </a:lvl5pPr>
            <a:lvl6pPr marL="2743146" lvl="5" indent="-342893" algn="l">
              <a:spcBef>
                <a:spcPts val="360"/>
              </a:spcBef>
              <a:spcAft>
                <a:spcPts val="0"/>
              </a:spcAft>
              <a:buClr>
                <a:schemeClr val="lt1"/>
              </a:buClr>
              <a:buSzPts val="1800"/>
              <a:buChar char="•"/>
              <a:defRPr sz="1800"/>
            </a:lvl6pPr>
            <a:lvl7pPr marL="3200336" lvl="6" indent="-342893" algn="l">
              <a:spcBef>
                <a:spcPts val="360"/>
              </a:spcBef>
              <a:spcAft>
                <a:spcPts val="0"/>
              </a:spcAft>
              <a:buClr>
                <a:schemeClr val="lt1"/>
              </a:buClr>
              <a:buSzPts val="1800"/>
              <a:buChar char="•"/>
              <a:defRPr sz="1800"/>
            </a:lvl7pPr>
            <a:lvl8pPr marL="3657527" lvl="7" indent="-342893" algn="l">
              <a:spcBef>
                <a:spcPts val="360"/>
              </a:spcBef>
              <a:spcAft>
                <a:spcPts val="0"/>
              </a:spcAft>
              <a:buClr>
                <a:schemeClr val="lt1"/>
              </a:buClr>
              <a:buSzPts val="1800"/>
              <a:buChar char="•"/>
              <a:defRPr sz="1800"/>
            </a:lvl8pPr>
            <a:lvl9pPr marL="4114718" lvl="8" indent="-342893" algn="l">
              <a:spcBef>
                <a:spcPts val="360"/>
              </a:spcBef>
              <a:spcAft>
                <a:spcPts val="0"/>
              </a:spcAft>
              <a:buClr>
                <a:schemeClr val="lt1"/>
              </a:buClr>
              <a:buSzPts val="1800"/>
              <a:buChar char="•"/>
              <a:defRPr sz="1800"/>
            </a:lvl9pPr>
          </a:lstStyle>
          <a:p>
            <a:endParaRPr/>
          </a:p>
        </p:txBody>
      </p:sp>
      <p:sp>
        <p:nvSpPr>
          <p:cNvPr id="36" name="Google Shape;36;p84"/>
          <p:cNvSpPr txBox="1">
            <a:spLocks noGrp="1"/>
          </p:cNvSpPr>
          <p:nvPr>
            <p:ph type="body" idx="2"/>
          </p:nvPr>
        </p:nvSpPr>
        <p:spPr>
          <a:xfrm>
            <a:off x="4648200" y="1333500"/>
            <a:ext cx="4038600" cy="3771636"/>
          </a:xfrm>
          <a:prstGeom prst="rect">
            <a:avLst/>
          </a:prstGeom>
          <a:noFill/>
          <a:ln>
            <a:noFill/>
          </a:ln>
        </p:spPr>
        <p:txBody>
          <a:bodyPr spcFirstLastPara="1" wrap="square" lIns="91425" tIns="45700" rIns="91425" bIns="45700" anchor="t" anchorCtr="0">
            <a:normAutofit/>
          </a:bodyPr>
          <a:lstStyle>
            <a:lvl1pPr marL="457191" lvl="0" indent="-406391" algn="l">
              <a:spcBef>
                <a:spcPts val="560"/>
              </a:spcBef>
              <a:spcAft>
                <a:spcPts val="0"/>
              </a:spcAft>
              <a:buClr>
                <a:schemeClr val="lt1"/>
              </a:buClr>
              <a:buSzPts val="2800"/>
              <a:buChar char="•"/>
              <a:defRPr sz="2800"/>
            </a:lvl1pPr>
            <a:lvl2pPr marL="914382" lvl="1" indent="-380992" algn="l">
              <a:spcBef>
                <a:spcPts val="480"/>
              </a:spcBef>
              <a:spcAft>
                <a:spcPts val="0"/>
              </a:spcAft>
              <a:buClr>
                <a:schemeClr val="lt1"/>
              </a:buClr>
              <a:buSzPts val="2400"/>
              <a:buChar char="–"/>
              <a:defRPr sz="2400"/>
            </a:lvl2pPr>
            <a:lvl3pPr marL="1371572" lvl="2" indent="-355592" algn="l">
              <a:spcBef>
                <a:spcPts val="400"/>
              </a:spcBef>
              <a:spcAft>
                <a:spcPts val="0"/>
              </a:spcAft>
              <a:buClr>
                <a:schemeClr val="lt1"/>
              </a:buClr>
              <a:buSzPts val="2000"/>
              <a:buChar char="•"/>
              <a:defRPr sz="2000"/>
            </a:lvl3pPr>
            <a:lvl4pPr marL="1828764" lvl="3" indent="-342893" algn="l">
              <a:spcBef>
                <a:spcPts val="360"/>
              </a:spcBef>
              <a:spcAft>
                <a:spcPts val="0"/>
              </a:spcAft>
              <a:buClr>
                <a:schemeClr val="lt1"/>
              </a:buClr>
              <a:buSzPts val="1800"/>
              <a:buChar char="–"/>
              <a:defRPr sz="1800"/>
            </a:lvl4pPr>
            <a:lvl5pPr marL="2285954" lvl="4" indent="-342893" algn="l">
              <a:spcBef>
                <a:spcPts val="360"/>
              </a:spcBef>
              <a:spcAft>
                <a:spcPts val="0"/>
              </a:spcAft>
              <a:buClr>
                <a:schemeClr val="lt1"/>
              </a:buClr>
              <a:buSzPts val="1800"/>
              <a:buChar char="»"/>
              <a:defRPr sz="1800"/>
            </a:lvl5pPr>
            <a:lvl6pPr marL="2743146" lvl="5" indent="-342893" algn="l">
              <a:spcBef>
                <a:spcPts val="360"/>
              </a:spcBef>
              <a:spcAft>
                <a:spcPts val="0"/>
              </a:spcAft>
              <a:buClr>
                <a:schemeClr val="lt1"/>
              </a:buClr>
              <a:buSzPts val="1800"/>
              <a:buChar char="•"/>
              <a:defRPr sz="1800"/>
            </a:lvl6pPr>
            <a:lvl7pPr marL="3200336" lvl="6" indent="-342893" algn="l">
              <a:spcBef>
                <a:spcPts val="360"/>
              </a:spcBef>
              <a:spcAft>
                <a:spcPts val="0"/>
              </a:spcAft>
              <a:buClr>
                <a:schemeClr val="lt1"/>
              </a:buClr>
              <a:buSzPts val="1800"/>
              <a:buChar char="•"/>
              <a:defRPr sz="1800"/>
            </a:lvl7pPr>
            <a:lvl8pPr marL="3657527" lvl="7" indent="-342893" algn="l">
              <a:spcBef>
                <a:spcPts val="360"/>
              </a:spcBef>
              <a:spcAft>
                <a:spcPts val="0"/>
              </a:spcAft>
              <a:buClr>
                <a:schemeClr val="lt1"/>
              </a:buClr>
              <a:buSzPts val="1800"/>
              <a:buChar char="•"/>
              <a:defRPr sz="1800"/>
            </a:lvl8pPr>
            <a:lvl9pPr marL="4114718" lvl="8" indent="-342893" algn="l">
              <a:spcBef>
                <a:spcPts val="360"/>
              </a:spcBef>
              <a:spcAft>
                <a:spcPts val="0"/>
              </a:spcAft>
              <a:buClr>
                <a:schemeClr val="lt1"/>
              </a:buClr>
              <a:buSzPts val="1800"/>
              <a:buChar char="•"/>
              <a:defRPr sz="1800"/>
            </a:lvl9pPr>
          </a:lstStyle>
          <a:p>
            <a:endParaRPr/>
          </a:p>
        </p:txBody>
      </p:sp>
      <p:sp>
        <p:nvSpPr>
          <p:cNvPr id="37" name="Google Shape;37;p84"/>
          <p:cNvSpPr txBox="1">
            <a:spLocks noGrp="1"/>
          </p:cNvSpPr>
          <p:nvPr>
            <p:ph type="dt" idx="10"/>
          </p:nvPr>
        </p:nvSpPr>
        <p:spPr>
          <a:xfrm>
            <a:off x="457200" y="5296960"/>
            <a:ext cx="2133600" cy="30427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84"/>
          <p:cNvSpPr txBox="1">
            <a:spLocks noGrp="1"/>
          </p:cNvSpPr>
          <p:nvPr>
            <p:ph type="ftr" idx="11"/>
          </p:nvPr>
        </p:nvSpPr>
        <p:spPr>
          <a:xfrm>
            <a:off x="3124200" y="5296960"/>
            <a:ext cx="2895600" cy="304271"/>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84"/>
          <p:cNvSpPr txBox="1">
            <a:spLocks noGrp="1"/>
          </p:cNvSpPr>
          <p:nvPr>
            <p:ph type="sldNum" idx="12"/>
          </p:nvPr>
        </p:nvSpPr>
        <p:spPr>
          <a:xfrm>
            <a:off x="6553200" y="5296960"/>
            <a:ext cx="2133600" cy="304271"/>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IN" smtClean="0"/>
              <a:pPr/>
              <a:t>‹#›</a:t>
            </a:fld>
            <a:endParaRPr lang="en-IN"/>
          </a:p>
        </p:txBody>
      </p:sp>
    </p:spTree>
    <p:extLst>
      <p:ext uri="{BB962C8B-B14F-4D97-AF65-F5344CB8AC3E}">
        <p14:creationId xmlns:p14="http://schemas.microsoft.com/office/powerpoint/2010/main" val="276456966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11"/>
        <p:cNvGrpSpPr/>
        <p:nvPr/>
      </p:nvGrpSpPr>
      <p:grpSpPr>
        <a:xfrm>
          <a:off x="0" y="0"/>
          <a:ext cx="0" cy="0"/>
          <a:chOff x="0" y="0"/>
          <a:chExt cx="0" cy="0"/>
        </a:xfrm>
      </p:grpSpPr>
      <p:sp>
        <p:nvSpPr>
          <p:cNvPr id="12" name="Google Shape;12;p15"/>
          <p:cNvSpPr txBox="1">
            <a:spLocks noGrp="1"/>
          </p:cNvSpPr>
          <p:nvPr>
            <p:ph type="ctrTitle"/>
          </p:nvPr>
        </p:nvSpPr>
        <p:spPr>
          <a:xfrm>
            <a:off x="685800" y="1775354"/>
            <a:ext cx="7772400" cy="1225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13;p15"/>
          <p:cNvSpPr txBox="1">
            <a:spLocks noGrp="1"/>
          </p:cNvSpPr>
          <p:nvPr>
            <p:ph type="subTitle" idx="1"/>
          </p:nvPr>
        </p:nvSpPr>
        <p:spPr>
          <a:xfrm>
            <a:off x="1371600" y="3238502"/>
            <a:ext cx="6400800" cy="1460667"/>
          </a:xfrm>
          <a:prstGeom prst="rect">
            <a:avLst/>
          </a:prstGeom>
          <a:noFill/>
          <a:ln>
            <a:noFill/>
          </a:ln>
        </p:spPr>
        <p:txBody>
          <a:bodyPr spcFirstLastPara="1" wrap="square" lIns="91425" tIns="45700" rIns="91425" bIns="45700" anchor="t" anchorCtr="0">
            <a:normAutofit/>
          </a:bodyPr>
          <a:lstStyle>
            <a:lvl1pPr lvl="0" algn="ctr">
              <a:spcBef>
                <a:spcPts val="576"/>
              </a:spcBef>
              <a:spcAft>
                <a:spcPts val="0"/>
              </a:spcAft>
              <a:buClr>
                <a:schemeClr val="lt1"/>
              </a:buClr>
              <a:buSzPts val="3200"/>
              <a:buNone/>
              <a:defRPr>
                <a:solidFill>
                  <a:schemeClr val="lt1"/>
                </a:solidFill>
              </a:defRPr>
            </a:lvl1pPr>
            <a:lvl2pPr lvl="1" algn="ctr">
              <a:spcBef>
                <a:spcPts val="504"/>
              </a:spcBef>
              <a:spcAft>
                <a:spcPts val="0"/>
              </a:spcAft>
              <a:buClr>
                <a:schemeClr val="lt1"/>
              </a:buClr>
              <a:buSzPts val="2800"/>
              <a:buNone/>
              <a:defRPr>
                <a:solidFill>
                  <a:schemeClr val="lt1"/>
                </a:solidFill>
              </a:defRPr>
            </a:lvl2pPr>
            <a:lvl3pPr lvl="2" algn="ctr">
              <a:spcBef>
                <a:spcPts val="432"/>
              </a:spcBef>
              <a:spcAft>
                <a:spcPts val="0"/>
              </a:spcAft>
              <a:buClr>
                <a:schemeClr val="lt1"/>
              </a:buClr>
              <a:buSzPts val="2400"/>
              <a:buNone/>
              <a:defRPr>
                <a:solidFill>
                  <a:schemeClr val="lt1"/>
                </a:solidFill>
              </a:defRPr>
            </a:lvl3pPr>
            <a:lvl4pPr lvl="3" algn="ctr">
              <a:spcBef>
                <a:spcPts val="360"/>
              </a:spcBef>
              <a:spcAft>
                <a:spcPts val="0"/>
              </a:spcAft>
              <a:buClr>
                <a:schemeClr val="lt1"/>
              </a:buClr>
              <a:buSzPts val="2000"/>
              <a:buNone/>
              <a:defRPr>
                <a:solidFill>
                  <a:schemeClr val="lt1"/>
                </a:solidFill>
              </a:defRPr>
            </a:lvl4pPr>
            <a:lvl5pPr lvl="4" algn="ctr">
              <a:spcBef>
                <a:spcPts val="360"/>
              </a:spcBef>
              <a:spcAft>
                <a:spcPts val="0"/>
              </a:spcAft>
              <a:buClr>
                <a:schemeClr val="lt1"/>
              </a:buClr>
              <a:buSzPts val="2000"/>
              <a:buNone/>
              <a:defRPr>
                <a:solidFill>
                  <a:schemeClr val="lt1"/>
                </a:solidFill>
              </a:defRPr>
            </a:lvl5pPr>
            <a:lvl6pPr lvl="5" algn="ctr">
              <a:spcBef>
                <a:spcPts val="360"/>
              </a:spcBef>
              <a:spcAft>
                <a:spcPts val="0"/>
              </a:spcAft>
              <a:buClr>
                <a:schemeClr val="lt1"/>
              </a:buClr>
              <a:buSzPts val="2000"/>
              <a:buNone/>
              <a:defRPr>
                <a:solidFill>
                  <a:schemeClr val="lt1"/>
                </a:solidFill>
              </a:defRPr>
            </a:lvl6pPr>
            <a:lvl7pPr lvl="6" algn="ctr">
              <a:spcBef>
                <a:spcPts val="360"/>
              </a:spcBef>
              <a:spcAft>
                <a:spcPts val="0"/>
              </a:spcAft>
              <a:buClr>
                <a:schemeClr val="lt1"/>
              </a:buClr>
              <a:buSzPts val="2000"/>
              <a:buNone/>
              <a:defRPr>
                <a:solidFill>
                  <a:schemeClr val="lt1"/>
                </a:solidFill>
              </a:defRPr>
            </a:lvl7pPr>
            <a:lvl8pPr lvl="7" algn="ctr">
              <a:spcBef>
                <a:spcPts val="360"/>
              </a:spcBef>
              <a:spcAft>
                <a:spcPts val="0"/>
              </a:spcAft>
              <a:buClr>
                <a:schemeClr val="lt1"/>
              </a:buClr>
              <a:buSzPts val="2000"/>
              <a:buNone/>
              <a:defRPr>
                <a:solidFill>
                  <a:schemeClr val="lt1"/>
                </a:solidFill>
              </a:defRPr>
            </a:lvl8pPr>
            <a:lvl9pPr lvl="8" algn="ctr">
              <a:spcBef>
                <a:spcPts val="360"/>
              </a:spcBef>
              <a:spcAft>
                <a:spcPts val="0"/>
              </a:spcAft>
              <a:buClr>
                <a:schemeClr val="lt1"/>
              </a:buClr>
              <a:buSzPts val="2000"/>
              <a:buNone/>
              <a:defRPr>
                <a:solidFill>
                  <a:schemeClr val="lt1"/>
                </a:solidFill>
              </a:defRPr>
            </a:lvl9pPr>
          </a:lstStyle>
          <a:p>
            <a:endParaRPr/>
          </a:p>
        </p:txBody>
      </p:sp>
      <p:sp>
        <p:nvSpPr>
          <p:cNvPr id="14" name="Google Shape;14;p15"/>
          <p:cNvSpPr txBox="1">
            <a:spLocks noGrp="1"/>
          </p:cNvSpPr>
          <p:nvPr>
            <p:ph type="dt" idx="10"/>
          </p:nvPr>
        </p:nvSpPr>
        <p:spPr>
          <a:xfrm>
            <a:off x="457200" y="5296959"/>
            <a:ext cx="2133600" cy="304333"/>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 name="Google Shape;15;p15"/>
          <p:cNvSpPr txBox="1">
            <a:spLocks noGrp="1"/>
          </p:cNvSpPr>
          <p:nvPr>
            <p:ph type="ftr" idx="11"/>
          </p:nvPr>
        </p:nvSpPr>
        <p:spPr>
          <a:xfrm>
            <a:off x="3124200" y="5296959"/>
            <a:ext cx="2895600" cy="304333"/>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 name="Google Shape;16;p15"/>
          <p:cNvSpPr txBox="1">
            <a:spLocks noGrp="1"/>
          </p:cNvSpPr>
          <p:nvPr>
            <p:ph type="sldNum" idx="12"/>
          </p:nvPr>
        </p:nvSpPr>
        <p:spPr>
          <a:xfrm>
            <a:off x="6553200" y="5296959"/>
            <a:ext cx="2133600" cy="304333"/>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54469111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Content" type="obj">
  <p:cSld name="Title and Content">
    <p:spTree>
      <p:nvGrpSpPr>
        <p:cNvPr id="1" name="Shape 17"/>
        <p:cNvGrpSpPr/>
        <p:nvPr/>
      </p:nvGrpSpPr>
      <p:grpSpPr>
        <a:xfrm>
          <a:off x="0" y="0"/>
          <a:ext cx="0" cy="0"/>
          <a:chOff x="0" y="0"/>
          <a:chExt cx="0" cy="0"/>
        </a:xfrm>
      </p:grpSpPr>
      <p:sp>
        <p:nvSpPr>
          <p:cNvPr id="18" name="Google Shape;18;p16"/>
          <p:cNvSpPr txBox="1">
            <a:spLocks noGrp="1"/>
          </p:cNvSpPr>
          <p:nvPr>
            <p:ph type="title"/>
          </p:nvPr>
        </p:nvSpPr>
        <p:spPr>
          <a:xfrm>
            <a:off x="457200" y="228864"/>
            <a:ext cx="8229600" cy="952667"/>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 name="Google Shape;19;p16"/>
          <p:cNvSpPr txBox="1">
            <a:spLocks noGrp="1"/>
          </p:cNvSpPr>
          <p:nvPr>
            <p:ph type="body" idx="1"/>
          </p:nvPr>
        </p:nvSpPr>
        <p:spPr>
          <a:xfrm>
            <a:off x="457200" y="1333502"/>
            <a:ext cx="8229600" cy="3771667"/>
          </a:xfrm>
          <a:prstGeom prst="rect">
            <a:avLst/>
          </a:prstGeom>
          <a:noFill/>
          <a:ln>
            <a:noFill/>
          </a:ln>
        </p:spPr>
        <p:txBody>
          <a:bodyPr spcFirstLastPara="1" wrap="square" lIns="91425" tIns="45700" rIns="91425" bIns="45700" anchor="t" anchorCtr="0">
            <a:normAutofit/>
          </a:bodyPr>
          <a:lstStyle>
            <a:lvl1pPr marL="411471" lvl="0" indent="-308604" algn="l">
              <a:spcBef>
                <a:spcPts val="324"/>
              </a:spcBef>
              <a:spcAft>
                <a:spcPts val="0"/>
              </a:spcAft>
              <a:buClr>
                <a:schemeClr val="lt1"/>
              </a:buClr>
              <a:buSzPts val="1800"/>
              <a:buChar char="•"/>
              <a:defRPr/>
            </a:lvl1pPr>
            <a:lvl2pPr marL="822944" lvl="1" indent="-308604" algn="l">
              <a:spcBef>
                <a:spcPts val="324"/>
              </a:spcBef>
              <a:spcAft>
                <a:spcPts val="0"/>
              </a:spcAft>
              <a:buClr>
                <a:schemeClr val="lt1"/>
              </a:buClr>
              <a:buSzPts val="1800"/>
              <a:buChar char="–"/>
              <a:defRPr/>
            </a:lvl2pPr>
            <a:lvl3pPr marL="1234415" lvl="2" indent="-308604" algn="l">
              <a:spcBef>
                <a:spcPts val="324"/>
              </a:spcBef>
              <a:spcAft>
                <a:spcPts val="0"/>
              </a:spcAft>
              <a:buClr>
                <a:schemeClr val="lt1"/>
              </a:buClr>
              <a:buSzPts val="1800"/>
              <a:buChar char="•"/>
              <a:defRPr/>
            </a:lvl3pPr>
            <a:lvl4pPr marL="1645888" lvl="3" indent="-308604" algn="l">
              <a:spcBef>
                <a:spcPts val="324"/>
              </a:spcBef>
              <a:spcAft>
                <a:spcPts val="0"/>
              </a:spcAft>
              <a:buClr>
                <a:schemeClr val="lt1"/>
              </a:buClr>
              <a:buSzPts val="1800"/>
              <a:buChar char="–"/>
              <a:defRPr/>
            </a:lvl4pPr>
            <a:lvl5pPr marL="2057358" lvl="4" indent="-308604" algn="l">
              <a:spcBef>
                <a:spcPts val="324"/>
              </a:spcBef>
              <a:spcAft>
                <a:spcPts val="0"/>
              </a:spcAft>
              <a:buClr>
                <a:schemeClr val="lt1"/>
              </a:buClr>
              <a:buSzPts val="1800"/>
              <a:buChar char="»"/>
              <a:defRPr/>
            </a:lvl5pPr>
            <a:lvl6pPr marL="2468831" lvl="5" indent="-308604" algn="l">
              <a:spcBef>
                <a:spcPts val="324"/>
              </a:spcBef>
              <a:spcAft>
                <a:spcPts val="0"/>
              </a:spcAft>
              <a:buClr>
                <a:schemeClr val="lt1"/>
              </a:buClr>
              <a:buSzPts val="1800"/>
              <a:buChar char="•"/>
              <a:defRPr/>
            </a:lvl6pPr>
            <a:lvl7pPr marL="2880302" lvl="6" indent="-308604" algn="l">
              <a:spcBef>
                <a:spcPts val="324"/>
              </a:spcBef>
              <a:spcAft>
                <a:spcPts val="0"/>
              </a:spcAft>
              <a:buClr>
                <a:schemeClr val="lt1"/>
              </a:buClr>
              <a:buSzPts val="1800"/>
              <a:buChar char="•"/>
              <a:defRPr/>
            </a:lvl7pPr>
            <a:lvl8pPr marL="3291774" lvl="7" indent="-308604" algn="l">
              <a:spcBef>
                <a:spcPts val="324"/>
              </a:spcBef>
              <a:spcAft>
                <a:spcPts val="0"/>
              </a:spcAft>
              <a:buClr>
                <a:schemeClr val="lt1"/>
              </a:buClr>
              <a:buSzPts val="1800"/>
              <a:buChar char="•"/>
              <a:defRPr/>
            </a:lvl8pPr>
            <a:lvl9pPr marL="3703246" lvl="8" indent="-308604" algn="l">
              <a:spcBef>
                <a:spcPts val="324"/>
              </a:spcBef>
              <a:spcAft>
                <a:spcPts val="0"/>
              </a:spcAft>
              <a:buClr>
                <a:schemeClr val="lt1"/>
              </a:buClr>
              <a:buSzPts val="1800"/>
              <a:buChar char="•"/>
              <a:defRPr/>
            </a:lvl9pPr>
          </a:lstStyle>
          <a:p>
            <a:endParaRPr/>
          </a:p>
        </p:txBody>
      </p:sp>
      <p:sp>
        <p:nvSpPr>
          <p:cNvPr id="20" name="Google Shape;20;p16"/>
          <p:cNvSpPr txBox="1">
            <a:spLocks noGrp="1"/>
          </p:cNvSpPr>
          <p:nvPr>
            <p:ph type="dt" idx="10"/>
          </p:nvPr>
        </p:nvSpPr>
        <p:spPr>
          <a:xfrm>
            <a:off x="457200" y="5296959"/>
            <a:ext cx="2133600" cy="304333"/>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16"/>
          <p:cNvSpPr txBox="1">
            <a:spLocks noGrp="1"/>
          </p:cNvSpPr>
          <p:nvPr>
            <p:ph type="ftr" idx="11"/>
          </p:nvPr>
        </p:nvSpPr>
        <p:spPr>
          <a:xfrm>
            <a:off x="3124200" y="5296959"/>
            <a:ext cx="2895600" cy="304333"/>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16"/>
          <p:cNvSpPr txBox="1">
            <a:spLocks noGrp="1"/>
          </p:cNvSpPr>
          <p:nvPr>
            <p:ph type="sldNum" idx="12"/>
          </p:nvPr>
        </p:nvSpPr>
        <p:spPr>
          <a:xfrm>
            <a:off x="6553200" y="5296959"/>
            <a:ext cx="2133600" cy="304333"/>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165196791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23"/>
        <p:cNvGrpSpPr/>
        <p:nvPr/>
      </p:nvGrpSpPr>
      <p:grpSpPr>
        <a:xfrm>
          <a:off x="0" y="0"/>
          <a:ext cx="0" cy="0"/>
          <a:chOff x="0" y="0"/>
          <a:chExt cx="0" cy="0"/>
        </a:xfrm>
      </p:grpSpPr>
      <p:sp>
        <p:nvSpPr>
          <p:cNvPr id="24" name="Google Shape;24;p17"/>
          <p:cNvSpPr txBox="1">
            <a:spLocks noGrp="1"/>
          </p:cNvSpPr>
          <p:nvPr>
            <p:ph type="title"/>
          </p:nvPr>
        </p:nvSpPr>
        <p:spPr>
          <a:xfrm>
            <a:off x="722313" y="3672417"/>
            <a:ext cx="7772400" cy="1135000"/>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lt1"/>
              </a:buClr>
              <a:buSzPts val="4000"/>
              <a:buFont typeface="Calibri"/>
              <a:buNone/>
              <a:defRPr sz="36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 name="Google Shape;25;p17"/>
          <p:cNvSpPr txBox="1">
            <a:spLocks noGrp="1"/>
          </p:cNvSpPr>
          <p:nvPr>
            <p:ph type="body" idx="1"/>
          </p:nvPr>
        </p:nvSpPr>
        <p:spPr>
          <a:xfrm>
            <a:off x="722313" y="2422261"/>
            <a:ext cx="7772400" cy="1250000"/>
          </a:xfrm>
          <a:prstGeom prst="rect">
            <a:avLst/>
          </a:prstGeom>
          <a:noFill/>
          <a:ln>
            <a:noFill/>
          </a:ln>
        </p:spPr>
        <p:txBody>
          <a:bodyPr spcFirstLastPara="1" wrap="square" lIns="91425" tIns="45700" rIns="91425" bIns="45700" anchor="b" anchorCtr="0">
            <a:normAutofit/>
          </a:bodyPr>
          <a:lstStyle>
            <a:lvl1pPr marL="411471" lvl="0" indent="-205736" algn="l">
              <a:spcBef>
                <a:spcPts val="360"/>
              </a:spcBef>
              <a:spcAft>
                <a:spcPts val="0"/>
              </a:spcAft>
              <a:buClr>
                <a:schemeClr val="lt1"/>
              </a:buClr>
              <a:buSzPts val="2000"/>
              <a:buNone/>
              <a:defRPr sz="1800">
                <a:solidFill>
                  <a:schemeClr val="lt1"/>
                </a:solidFill>
              </a:defRPr>
            </a:lvl1pPr>
            <a:lvl2pPr marL="822944" lvl="1" indent="-205736" algn="l">
              <a:spcBef>
                <a:spcPts val="324"/>
              </a:spcBef>
              <a:spcAft>
                <a:spcPts val="0"/>
              </a:spcAft>
              <a:buClr>
                <a:schemeClr val="lt1"/>
              </a:buClr>
              <a:buSzPts val="1800"/>
              <a:buNone/>
              <a:defRPr sz="1620">
                <a:solidFill>
                  <a:schemeClr val="lt1"/>
                </a:solidFill>
              </a:defRPr>
            </a:lvl2pPr>
            <a:lvl3pPr marL="1234415" lvl="2" indent="-205736" algn="l">
              <a:spcBef>
                <a:spcPts val="288"/>
              </a:spcBef>
              <a:spcAft>
                <a:spcPts val="0"/>
              </a:spcAft>
              <a:buClr>
                <a:schemeClr val="lt1"/>
              </a:buClr>
              <a:buSzPts val="1600"/>
              <a:buNone/>
              <a:defRPr sz="1440">
                <a:solidFill>
                  <a:schemeClr val="lt1"/>
                </a:solidFill>
              </a:defRPr>
            </a:lvl3pPr>
            <a:lvl4pPr marL="1645888" lvl="3" indent="-205736" algn="l">
              <a:spcBef>
                <a:spcPts val="252"/>
              </a:spcBef>
              <a:spcAft>
                <a:spcPts val="0"/>
              </a:spcAft>
              <a:buClr>
                <a:schemeClr val="lt1"/>
              </a:buClr>
              <a:buSzPts val="1400"/>
              <a:buNone/>
              <a:defRPr sz="1260">
                <a:solidFill>
                  <a:schemeClr val="lt1"/>
                </a:solidFill>
              </a:defRPr>
            </a:lvl4pPr>
            <a:lvl5pPr marL="2057358" lvl="4" indent="-205736" algn="l">
              <a:spcBef>
                <a:spcPts val="252"/>
              </a:spcBef>
              <a:spcAft>
                <a:spcPts val="0"/>
              </a:spcAft>
              <a:buClr>
                <a:schemeClr val="lt1"/>
              </a:buClr>
              <a:buSzPts val="1400"/>
              <a:buNone/>
              <a:defRPr sz="1260">
                <a:solidFill>
                  <a:schemeClr val="lt1"/>
                </a:solidFill>
              </a:defRPr>
            </a:lvl5pPr>
            <a:lvl6pPr marL="2468831" lvl="5" indent="-205736" algn="l">
              <a:spcBef>
                <a:spcPts val="252"/>
              </a:spcBef>
              <a:spcAft>
                <a:spcPts val="0"/>
              </a:spcAft>
              <a:buClr>
                <a:schemeClr val="lt1"/>
              </a:buClr>
              <a:buSzPts val="1400"/>
              <a:buNone/>
              <a:defRPr sz="1260">
                <a:solidFill>
                  <a:schemeClr val="lt1"/>
                </a:solidFill>
              </a:defRPr>
            </a:lvl6pPr>
            <a:lvl7pPr marL="2880302" lvl="6" indent="-205736" algn="l">
              <a:spcBef>
                <a:spcPts val="252"/>
              </a:spcBef>
              <a:spcAft>
                <a:spcPts val="0"/>
              </a:spcAft>
              <a:buClr>
                <a:schemeClr val="lt1"/>
              </a:buClr>
              <a:buSzPts val="1400"/>
              <a:buNone/>
              <a:defRPr sz="1260">
                <a:solidFill>
                  <a:schemeClr val="lt1"/>
                </a:solidFill>
              </a:defRPr>
            </a:lvl7pPr>
            <a:lvl8pPr marL="3291774" lvl="7" indent="-205736" algn="l">
              <a:spcBef>
                <a:spcPts val="252"/>
              </a:spcBef>
              <a:spcAft>
                <a:spcPts val="0"/>
              </a:spcAft>
              <a:buClr>
                <a:schemeClr val="lt1"/>
              </a:buClr>
              <a:buSzPts val="1400"/>
              <a:buNone/>
              <a:defRPr sz="1260">
                <a:solidFill>
                  <a:schemeClr val="lt1"/>
                </a:solidFill>
              </a:defRPr>
            </a:lvl8pPr>
            <a:lvl9pPr marL="3703246" lvl="8" indent="-205736" algn="l">
              <a:spcBef>
                <a:spcPts val="252"/>
              </a:spcBef>
              <a:spcAft>
                <a:spcPts val="0"/>
              </a:spcAft>
              <a:buClr>
                <a:schemeClr val="lt1"/>
              </a:buClr>
              <a:buSzPts val="1400"/>
              <a:buNone/>
              <a:defRPr sz="1260">
                <a:solidFill>
                  <a:schemeClr val="lt1"/>
                </a:solidFill>
              </a:defRPr>
            </a:lvl9pPr>
          </a:lstStyle>
          <a:p>
            <a:endParaRPr/>
          </a:p>
        </p:txBody>
      </p:sp>
      <p:sp>
        <p:nvSpPr>
          <p:cNvPr id="26" name="Google Shape;26;p17"/>
          <p:cNvSpPr txBox="1">
            <a:spLocks noGrp="1"/>
          </p:cNvSpPr>
          <p:nvPr>
            <p:ph type="dt" idx="10"/>
          </p:nvPr>
        </p:nvSpPr>
        <p:spPr>
          <a:xfrm>
            <a:off x="457200" y="5296959"/>
            <a:ext cx="2133600" cy="304333"/>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17"/>
          <p:cNvSpPr txBox="1">
            <a:spLocks noGrp="1"/>
          </p:cNvSpPr>
          <p:nvPr>
            <p:ph type="ftr" idx="11"/>
          </p:nvPr>
        </p:nvSpPr>
        <p:spPr>
          <a:xfrm>
            <a:off x="3124200" y="5296959"/>
            <a:ext cx="2895600" cy="304333"/>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17"/>
          <p:cNvSpPr txBox="1">
            <a:spLocks noGrp="1"/>
          </p:cNvSpPr>
          <p:nvPr>
            <p:ph type="sldNum" idx="12"/>
          </p:nvPr>
        </p:nvSpPr>
        <p:spPr>
          <a:xfrm>
            <a:off x="6553200" y="5296959"/>
            <a:ext cx="2133600" cy="304333"/>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200422794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wo Content" type="twoObj">
  <p:cSld name="Two Content">
    <p:spTree>
      <p:nvGrpSpPr>
        <p:cNvPr id="1" name="Shape 29"/>
        <p:cNvGrpSpPr/>
        <p:nvPr/>
      </p:nvGrpSpPr>
      <p:grpSpPr>
        <a:xfrm>
          <a:off x="0" y="0"/>
          <a:ext cx="0" cy="0"/>
          <a:chOff x="0" y="0"/>
          <a:chExt cx="0" cy="0"/>
        </a:xfrm>
      </p:grpSpPr>
      <p:sp>
        <p:nvSpPr>
          <p:cNvPr id="30" name="Google Shape;30;p18"/>
          <p:cNvSpPr txBox="1">
            <a:spLocks noGrp="1"/>
          </p:cNvSpPr>
          <p:nvPr>
            <p:ph type="title"/>
          </p:nvPr>
        </p:nvSpPr>
        <p:spPr>
          <a:xfrm>
            <a:off x="457200" y="228864"/>
            <a:ext cx="8229600" cy="952667"/>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1" name="Google Shape;31;p18"/>
          <p:cNvSpPr txBox="1">
            <a:spLocks noGrp="1"/>
          </p:cNvSpPr>
          <p:nvPr>
            <p:ph type="body" idx="1"/>
          </p:nvPr>
        </p:nvSpPr>
        <p:spPr>
          <a:xfrm>
            <a:off x="457200" y="1333502"/>
            <a:ext cx="4038600" cy="3771667"/>
          </a:xfrm>
          <a:prstGeom prst="rect">
            <a:avLst/>
          </a:prstGeom>
          <a:noFill/>
          <a:ln>
            <a:noFill/>
          </a:ln>
        </p:spPr>
        <p:txBody>
          <a:bodyPr spcFirstLastPara="1" wrap="square" lIns="91425" tIns="45700" rIns="91425" bIns="45700" anchor="t" anchorCtr="0">
            <a:normAutofit/>
          </a:bodyPr>
          <a:lstStyle>
            <a:lvl1pPr marL="411471" lvl="0" indent="-365752" algn="l">
              <a:spcBef>
                <a:spcPts val="504"/>
              </a:spcBef>
              <a:spcAft>
                <a:spcPts val="0"/>
              </a:spcAft>
              <a:buClr>
                <a:schemeClr val="lt1"/>
              </a:buClr>
              <a:buSzPts val="2800"/>
              <a:buChar char="•"/>
              <a:defRPr sz="2520"/>
            </a:lvl1pPr>
            <a:lvl2pPr marL="822944" lvl="1" indent="-342893" algn="l">
              <a:spcBef>
                <a:spcPts val="432"/>
              </a:spcBef>
              <a:spcAft>
                <a:spcPts val="0"/>
              </a:spcAft>
              <a:buClr>
                <a:schemeClr val="lt1"/>
              </a:buClr>
              <a:buSzPts val="2400"/>
              <a:buChar char="–"/>
              <a:defRPr sz="2160"/>
            </a:lvl2pPr>
            <a:lvl3pPr marL="1234415" lvl="2" indent="-320033" algn="l">
              <a:spcBef>
                <a:spcPts val="360"/>
              </a:spcBef>
              <a:spcAft>
                <a:spcPts val="0"/>
              </a:spcAft>
              <a:buClr>
                <a:schemeClr val="lt1"/>
              </a:buClr>
              <a:buSzPts val="2000"/>
              <a:buChar char="•"/>
              <a:defRPr sz="1800"/>
            </a:lvl3pPr>
            <a:lvl4pPr marL="1645888" lvl="3" indent="-308604" algn="l">
              <a:spcBef>
                <a:spcPts val="324"/>
              </a:spcBef>
              <a:spcAft>
                <a:spcPts val="0"/>
              </a:spcAft>
              <a:buClr>
                <a:schemeClr val="lt1"/>
              </a:buClr>
              <a:buSzPts val="1800"/>
              <a:buChar char="–"/>
              <a:defRPr sz="1620"/>
            </a:lvl4pPr>
            <a:lvl5pPr marL="2057358" lvl="4" indent="-308604" algn="l">
              <a:spcBef>
                <a:spcPts val="324"/>
              </a:spcBef>
              <a:spcAft>
                <a:spcPts val="0"/>
              </a:spcAft>
              <a:buClr>
                <a:schemeClr val="lt1"/>
              </a:buClr>
              <a:buSzPts val="1800"/>
              <a:buChar char="»"/>
              <a:defRPr sz="1620"/>
            </a:lvl5pPr>
            <a:lvl6pPr marL="2468831" lvl="5" indent="-308604" algn="l">
              <a:spcBef>
                <a:spcPts val="324"/>
              </a:spcBef>
              <a:spcAft>
                <a:spcPts val="0"/>
              </a:spcAft>
              <a:buClr>
                <a:schemeClr val="lt1"/>
              </a:buClr>
              <a:buSzPts val="1800"/>
              <a:buChar char="•"/>
              <a:defRPr sz="1620"/>
            </a:lvl6pPr>
            <a:lvl7pPr marL="2880302" lvl="6" indent="-308604" algn="l">
              <a:spcBef>
                <a:spcPts val="324"/>
              </a:spcBef>
              <a:spcAft>
                <a:spcPts val="0"/>
              </a:spcAft>
              <a:buClr>
                <a:schemeClr val="lt1"/>
              </a:buClr>
              <a:buSzPts val="1800"/>
              <a:buChar char="•"/>
              <a:defRPr sz="1620"/>
            </a:lvl7pPr>
            <a:lvl8pPr marL="3291774" lvl="7" indent="-308604" algn="l">
              <a:spcBef>
                <a:spcPts val="324"/>
              </a:spcBef>
              <a:spcAft>
                <a:spcPts val="0"/>
              </a:spcAft>
              <a:buClr>
                <a:schemeClr val="lt1"/>
              </a:buClr>
              <a:buSzPts val="1800"/>
              <a:buChar char="•"/>
              <a:defRPr sz="1620"/>
            </a:lvl8pPr>
            <a:lvl9pPr marL="3703246" lvl="8" indent="-308604" algn="l">
              <a:spcBef>
                <a:spcPts val="324"/>
              </a:spcBef>
              <a:spcAft>
                <a:spcPts val="0"/>
              </a:spcAft>
              <a:buClr>
                <a:schemeClr val="lt1"/>
              </a:buClr>
              <a:buSzPts val="1800"/>
              <a:buChar char="•"/>
              <a:defRPr sz="1620"/>
            </a:lvl9pPr>
          </a:lstStyle>
          <a:p>
            <a:endParaRPr/>
          </a:p>
        </p:txBody>
      </p:sp>
      <p:sp>
        <p:nvSpPr>
          <p:cNvPr id="32" name="Google Shape;32;p18"/>
          <p:cNvSpPr txBox="1">
            <a:spLocks noGrp="1"/>
          </p:cNvSpPr>
          <p:nvPr>
            <p:ph type="body" idx="2"/>
          </p:nvPr>
        </p:nvSpPr>
        <p:spPr>
          <a:xfrm>
            <a:off x="4648200" y="1333502"/>
            <a:ext cx="4038600" cy="3771667"/>
          </a:xfrm>
          <a:prstGeom prst="rect">
            <a:avLst/>
          </a:prstGeom>
          <a:noFill/>
          <a:ln>
            <a:noFill/>
          </a:ln>
        </p:spPr>
        <p:txBody>
          <a:bodyPr spcFirstLastPara="1" wrap="square" lIns="91425" tIns="45700" rIns="91425" bIns="45700" anchor="t" anchorCtr="0">
            <a:normAutofit/>
          </a:bodyPr>
          <a:lstStyle>
            <a:lvl1pPr marL="411471" lvl="0" indent="-365752" algn="l">
              <a:spcBef>
                <a:spcPts val="504"/>
              </a:spcBef>
              <a:spcAft>
                <a:spcPts val="0"/>
              </a:spcAft>
              <a:buClr>
                <a:schemeClr val="lt1"/>
              </a:buClr>
              <a:buSzPts val="2800"/>
              <a:buChar char="•"/>
              <a:defRPr sz="2520"/>
            </a:lvl1pPr>
            <a:lvl2pPr marL="822944" lvl="1" indent="-342893" algn="l">
              <a:spcBef>
                <a:spcPts val="432"/>
              </a:spcBef>
              <a:spcAft>
                <a:spcPts val="0"/>
              </a:spcAft>
              <a:buClr>
                <a:schemeClr val="lt1"/>
              </a:buClr>
              <a:buSzPts val="2400"/>
              <a:buChar char="–"/>
              <a:defRPr sz="2160"/>
            </a:lvl2pPr>
            <a:lvl3pPr marL="1234415" lvl="2" indent="-320033" algn="l">
              <a:spcBef>
                <a:spcPts val="360"/>
              </a:spcBef>
              <a:spcAft>
                <a:spcPts val="0"/>
              </a:spcAft>
              <a:buClr>
                <a:schemeClr val="lt1"/>
              </a:buClr>
              <a:buSzPts val="2000"/>
              <a:buChar char="•"/>
              <a:defRPr sz="1800"/>
            </a:lvl3pPr>
            <a:lvl4pPr marL="1645888" lvl="3" indent="-308604" algn="l">
              <a:spcBef>
                <a:spcPts val="324"/>
              </a:spcBef>
              <a:spcAft>
                <a:spcPts val="0"/>
              </a:spcAft>
              <a:buClr>
                <a:schemeClr val="lt1"/>
              </a:buClr>
              <a:buSzPts val="1800"/>
              <a:buChar char="–"/>
              <a:defRPr sz="1620"/>
            </a:lvl4pPr>
            <a:lvl5pPr marL="2057358" lvl="4" indent="-308604" algn="l">
              <a:spcBef>
                <a:spcPts val="324"/>
              </a:spcBef>
              <a:spcAft>
                <a:spcPts val="0"/>
              </a:spcAft>
              <a:buClr>
                <a:schemeClr val="lt1"/>
              </a:buClr>
              <a:buSzPts val="1800"/>
              <a:buChar char="»"/>
              <a:defRPr sz="1620"/>
            </a:lvl5pPr>
            <a:lvl6pPr marL="2468831" lvl="5" indent="-308604" algn="l">
              <a:spcBef>
                <a:spcPts val="324"/>
              </a:spcBef>
              <a:spcAft>
                <a:spcPts val="0"/>
              </a:spcAft>
              <a:buClr>
                <a:schemeClr val="lt1"/>
              </a:buClr>
              <a:buSzPts val="1800"/>
              <a:buChar char="•"/>
              <a:defRPr sz="1620"/>
            </a:lvl6pPr>
            <a:lvl7pPr marL="2880302" lvl="6" indent="-308604" algn="l">
              <a:spcBef>
                <a:spcPts val="324"/>
              </a:spcBef>
              <a:spcAft>
                <a:spcPts val="0"/>
              </a:spcAft>
              <a:buClr>
                <a:schemeClr val="lt1"/>
              </a:buClr>
              <a:buSzPts val="1800"/>
              <a:buChar char="•"/>
              <a:defRPr sz="1620"/>
            </a:lvl7pPr>
            <a:lvl8pPr marL="3291774" lvl="7" indent="-308604" algn="l">
              <a:spcBef>
                <a:spcPts val="324"/>
              </a:spcBef>
              <a:spcAft>
                <a:spcPts val="0"/>
              </a:spcAft>
              <a:buClr>
                <a:schemeClr val="lt1"/>
              </a:buClr>
              <a:buSzPts val="1800"/>
              <a:buChar char="•"/>
              <a:defRPr sz="1620"/>
            </a:lvl8pPr>
            <a:lvl9pPr marL="3703246" lvl="8" indent="-308604" algn="l">
              <a:spcBef>
                <a:spcPts val="324"/>
              </a:spcBef>
              <a:spcAft>
                <a:spcPts val="0"/>
              </a:spcAft>
              <a:buClr>
                <a:schemeClr val="lt1"/>
              </a:buClr>
              <a:buSzPts val="1800"/>
              <a:buChar char="•"/>
              <a:defRPr sz="1620"/>
            </a:lvl9pPr>
          </a:lstStyle>
          <a:p>
            <a:endParaRPr/>
          </a:p>
        </p:txBody>
      </p:sp>
      <p:sp>
        <p:nvSpPr>
          <p:cNvPr id="33" name="Google Shape;33;p18"/>
          <p:cNvSpPr txBox="1">
            <a:spLocks noGrp="1"/>
          </p:cNvSpPr>
          <p:nvPr>
            <p:ph type="dt" idx="10"/>
          </p:nvPr>
        </p:nvSpPr>
        <p:spPr>
          <a:xfrm>
            <a:off x="457200" y="5296959"/>
            <a:ext cx="2133600" cy="304333"/>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18"/>
          <p:cNvSpPr txBox="1">
            <a:spLocks noGrp="1"/>
          </p:cNvSpPr>
          <p:nvPr>
            <p:ph type="ftr" idx="11"/>
          </p:nvPr>
        </p:nvSpPr>
        <p:spPr>
          <a:xfrm>
            <a:off x="3124200" y="5296959"/>
            <a:ext cx="2895600" cy="304333"/>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18"/>
          <p:cNvSpPr txBox="1">
            <a:spLocks noGrp="1"/>
          </p:cNvSpPr>
          <p:nvPr>
            <p:ph type="sldNum" idx="12"/>
          </p:nvPr>
        </p:nvSpPr>
        <p:spPr>
          <a:xfrm>
            <a:off x="6553200" y="5296959"/>
            <a:ext cx="2133600" cy="304333"/>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247591458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omparison" type="twoTxTwoObj">
  <p:cSld name="Comparison">
    <p:spTree>
      <p:nvGrpSpPr>
        <p:cNvPr id="1" name="Shape 36"/>
        <p:cNvGrpSpPr/>
        <p:nvPr/>
      </p:nvGrpSpPr>
      <p:grpSpPr>
        <a:xfrm>
          <a:off x="0" y="0"/>
          <a:ext cx="0" cy="0"/>
          <a:chOff x="0" y="0"/>
          <a:chExt cx="0" cy="0"/>
        </a:xfrm>
      </p:grpSpPr>
      <p:sp>
        <p:nvSpPr>
          <p:cNvPr id="37" name="Google Shape;37;p19"/>
          <p:cNvSpPr txBox="1">
            <a:spLocks noGrp="1"/>
          </p:cNvSpPr>
          <p:nvPr>
            <p:ph type="title"/>
          </p:nvPr>
        </p:nvSpPr>
        <p:spPr>
          <a:xfrm>
            <a:off x="457200" y="228864"/>
            <a:ext cx="8229600" cy="952667"/>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lt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 name="Google Shape;38;p19"/>
          <p:cNvSpPr txBox="1">
            <a:spLocks noGrp="1"/>
          </p:cNvSpPr>
          <p:nvPr>
            <p:ph type="body" idx="1"/>
          </p:nvPr>
        </p:nvSpPr>
        <p:spPr>
          <a:xfrm>
            <a:off x="457200" y="1279261"/>
            <a:ext cx="4040100" cy="533000"/>
          </a:xfrm>
          <a:prstGeom prst="rect">
            <a:avLst/>
          </a:prstGeom>
          <a:noFill/>
          <a:ln>
            <a:noFill/>
          </a:ln>
        </p:spPr>
        <p:txBody>
          <a:bodyPr spcFirstLastPara="1" wrap="square" lIns="91425" tIns="45700" rIns="91425" bIns="45700" anchor="b" anchorCtr="0">
            <a:normAutofit/>
          </a:bodyPr>
          <a:lstStyle>
            <a:lvl1pPr marL="411471" lvl="0" indent="-205736" algn="l">
              <a:spcBef>
                <a:spcPts val="432"/>
              </a:spcBef>
              <a:spcAft>
                <a:spcPts val="0"/>
              </a:spcAft>
              <a:buClr>
                <a:schemeClr val="lt1"/>
              </a:buClr>
              <a:buSzPts val="2400"/>
              <a:buNone/>
              <a:defRPr sz="2160" b="1"/>
            </a:lvl1pPr>
            <a:lvl2pPr marL="822944" lvl="1" indent="-205736" algn="l">
              <a:spcBef>
                <a:spcPts val="360"/>
              </a:spcBef>
              <a:spcAft>
                <a:spcPts val="0"/>
              </a:spcAft>
              <a:buClr>
                <a:schemeClr val="lt1"/>
              </a:buClr>
              <a:buSzPts val="2000"/>
              <a:buNone/>
              <a:defRPr sz="1800" b="1"/>
            </a:lvl2pPr>
            <a:lvl3pPr marL="1234415" lvl="2" indent="-205736" algn="l">
              <a:spcBef>
                <a:spcPts val="324"/>
              </a:spcBef>
              <a:spcAft>
                <a:spcPts val="0"/>
              </a:spcAft>
              <a:buClr>
                <a:schemeClr val="lt1"/>
              </a:buClr>
              <a:buSzPts val="1800"/>
              <a:buNone/>
              <a:defRPr sz="1620" b="1"/>
            </a:lvl3pPr>
            <a:lvl4pPr marL="1645888" lvl="3" indent="-205736" algn="l">
              <a:spcBef>
                <a:spcPts val="288"/>
              </a:spcBef>
              <a:spcAft>
                <a:spcPts val="0"/>
              </a:spcAft>
              <a:buClr>
                <a:schemeClr val="lt1"/>
              </a:buClr>
              <a:buSzPts val="1600"/>
              <a:buNone/>
              <a:defRPr sz="1440" b="1"/>
            </a:lvl4pPr>
            <a:lvl5pPr marL="2057358" lvl="4" indent="-205736" algn="l">
              <a:spcBef>
                <a:spcPts val="288"/>
              </a:spcBef>
              <a:spcAft>
                <a:spcPts val="0"/>
              </a:spcAft>
              <a:buClr>
                <a:schemeClr val="lt1"/>
              </a:buClr>
              <a:buSzPts val="1600"/>
              <a:buNone/>
              <a:defRPr sz="1440" b="1"/>
            </a:lvl5pPr>
            <a:lvl6pPr marL="2468831" lvl="5" indent="-205736" algn="l">
              <a:spcBef>
                <a:spcPts val="288"/>
              </a:spcBef>
              <a:spcAft>
                <a:spcPts val="0"/>
              </a:spcAft>
              <a:buClr>
                <a:schemeClr val="lt1"/>
              </a:buClr>
              <a:buSzPts val="1600"/>
              <a:buNone/>
              <a:defRPr sz="1440" b="1"/>
            </a:lvl6pPr>
            <a:lvl7pPr marL="2880302" lvl="6" indent="-205736" algn="l">
              <a:spcBef>
                <a:spcPts val="288"/>
              </a:spcBef>
              <a:spcAft>
                <a:spcPts val="0"/>
              </a:spcAft>
              <a:buClr>
                <a:schemeClr val="lt1"/>
              </a:buClr>
              <a:buSzPts val="1600"/>
              <a:buNone/>
              <a:defRPr sz="1440" b="1"/>
            </a:lvl7pPr>
            <a:lvl8pPr marL="3291774" lvl="7" indent="-205736" algn="l">
              <a:spcBef>
                <a:spcPts val="288"/>
              </a:spcBef>
              <a:spcAft>
                <a:spcPts val="0"/>
              </a:spcAft>
              <a:buClr>
                <a:schemeClr val="lt1"/>
              </a:buClr>
              <a:buSzPts val="1600"/>
              <a:buNone/>
              <a:defRPr sz="1440" b="1"/>
            </a:lvl8pPr>
            <a:lvl9pPr marL="3703246" lvl="8" indent="-205736" algn="l">
              <a:spcBef>
                <a:spcPts val="288"/>
              </a:spcBef>
              <a:spcAft>
                <a:spcPts val="0"/>
              </a:spcAft>
              <a:buClr>
                <a:schemeClr val="lt1"/>
              </a:buClr>
              <a:buSzPts val="1600"/>
              <a:buNone/>
              <a:defRPr sz="1440" b="1"/>
            </a:lvl9pPr>
          </a:lstStyle>
          <a:p>
            <a:endParaRPr/>
          </a:p>
        </p:txBody>
      </p:sp>
      <p:sp>
        <p:nvSpPr>
          <p:cNvPr id="39" name="Google Shape;39;p19"/>
          <p:cNvSpPr txBox="1">
            <a:spLocks noGrp="1"/>
          </p:cNvSpPr>
          <p:nvPr>
            <p:ph type="body" idx="2"/>
          </p:nvPr>
        </p:nvSpPr>
        <p:spPr>
          <a:xfrm>
            <a:off x="457200" y="1812395"/>
            <a:ext cx="4040100" cy="3292667"/>
          </a:xfrm>
          <a:prstGeom prst="rect">
            <a:avLst/>
          </a:prstGeom>
          <a:noFill/>
          <a:ln>
            <a:noFill/>
          </a:ln>
        </p:spPr>
        <p:txBody>
          <a:bodyPr spcFirstLastPara="1" wrap="square" lIns="91425" tIns="45700" rIns="91425" bIns="45700" anchor="t" anchorCtr="0">
            <a:normAutofit/>
          </a:bodyPr>
          <a:lstStyle>
            <a:lvl1pPr marL="411471" lvl="0" indent="-342893" algn="l">
              <a:spcBef>
                <a:spcPts val="432"/>
              </a:spcBef>
              <a:spcAft>
                <a:spcPts val="0"/>
              </a:spcAft>
              <a:buClr>
                <a:schemeClr val="lt1"/>
              </a:buClr>
              <a:buSzPts val="2400"/>
              <a:buChar char="•"/>
              <a:defRPr sz="2160"/>
            </a:lvl1pPr>
            <a:lvl2pPr marL="822944" lvl="1" indent="-320033" algn="l">
              <a:spcBef>
                <a:spcPts val="360"/>
              </a:spcBef>
              <a:spcAft>
                <a:spcPts val="0"/>
              </a:spcAft>
              <a:buClr>
                <a:schemeClr val="lt1"/>
              </a:buClr>
              <a:buSzPts val="2000"/>
              <a:buChar char="–"/>
              <a:defRPr sz="1800"/>
            </a:lvl2pPr>
            <a:lvl3pPr marL="1234415" lvl="2" indent="-308604" algn="l">
              <a:spcBef>
                <a:spcPts val="324"/>
              </a:spcBef>
              <a:spcAft>
                <a:spcPts val="0"/>
              </a:spcAft>
              <a:buClr>
                <a:schemeClr val="lt1"/>
              </a:buClr>
              <a:buSzPts val="1800"/>
              <a:buChar char="•"/>
              <a:defRPr sz="1620"/>
            </a:lvl3pPr>
            <a:lvl4pPr marL="1645888" lvl="3" indent="-297174" algn="l">
              <a:spcBef>
                <a:spcPts val="288"/>
              </a:spcBef>
              <a:spcAft>
                <a:spcPts val="0"/>
              </a:spcAft>
              <a:buClr>
                <a:schemeClr val="lt1"/>
              </a:buClr>
              <a:buSzPts val="1600"/>
              <a:buChar char="–"/>
              <a:defRPr sz="1440"/>
            </a:lvl4pPr>
            <a:lvl5pPr marL="2057358" lvl="4" indent="-297174" algn="l">
              <a:spcBef>
                <a:spcPts val="288"/>
              </a:spcBef>
              <a:spcAft>
                <a:spcPts val="0"/>
              </a:spcAft>
              <a:buClr>
                <a:schemeClr val="lt1"/>
              </a:buClr>
              <a:buSzPts val="1600"/>
              <a:buChar char="»"/>
              <a:defRPr sz="1440"/>
            </a:lvl5pPr>
            <a:lvl6pPr marL="2468831" lvl="5" indent="-297174" algn="l">
              <a:spcBef>
                <a:spcPts val="288"/>
              </a:spcBef>
              <a:spcAft>
                <a:spcPts val="0"/>
              </a:spcAft>
              <a:buClr>
                <a:schemeClr val="lt1"/>
              </a:buClr>
              <a:buSzPts val="1600"/>
              <a:buChar char="•"/>
              <a:defRPr sz="1440"/>
            </a:lvl6pPr>
            <a:lvl7pPr marL="2880302" lvl="6" indent="-297174" algn="l">
              <a:spcBef>
                <a:spcPts val="288"/>
              </a:spcBef>
              <a:spcAft>
                <a:spcPts val="0"/>
              </a:spcAft>
              <a:buClr>
                <a:schemeClr val="lt1"/>
              </a:buClr>
              <a:buSzPts val="1600"/>
              <a:buChar char="•"/>
              <a:defRPr sz="1440"/>
            </a:lvl7pPr>
            <a:lvl8pPr marL="3291774" lvl="7" indent="-297174" algn="l">
              <a:spcBef>
                <a:spcPts val="288"/>
              </a:spcBef>
              <a:spcAft>
                <a:spcPts val="0"/>
              </a:spcAft>
              <a:buClr>
                <a:schemeClr val="lt1"/>
              </a:buClr>
              <a:buSzPts val="1600"/>
              <a:buChar char="•"/>
              <a:defRPr sz="1440"/>
            </a:lvl8pPr>
            <a:lvl9pPr marL="3703246" lvl="8" indent="-297174" algn="l">
              <a:spcBef>
                <a:spcPts val="288"/>
              </a:spcBef>
              <a:spcAft>
                <a:spcPts val="0"/>
              </a:spcAft>
              <a:buClr>
                <a:schemeClr val="lt1"/>
              </a:buClr>
              <a:buSzPts val="1600"/>
              <a:buChar char="•"/>
              <a:defRPr sz="1440"/>
            </a:lvl9pPr>
          </a:lstStyle>
          <a:p>
            <a:endParaRPr/>
          </a:p>
        </p:txBody>
      </p:sp>
      <p:sp>
        <p:nvSpPr>
          <p:cNvPr id="40" name="Google Shape;40;p19"/>
          <p:cNvSpPr txBox="1">
            <a:spLocks noGrp="1"/>
          </p:cNvSpPr>
          <p:nvPr>
            <p:ph type="body" idx="3"/>
          </p:nvPr>
        </p:nvSpPr>
        <p:spPr>
          <a:xfrm>
            <a:off x="4645025" y="1279261"/>
            <a:ext cx="4041900" cy="533000"/>
          </a:xfrm>
          <a:prstGeom prst="rect">
            <a:avLst/>
          </a:prstGeom>
          <a:noFill/>
          <a:ln>
            <a:noFill/>
          </a:ln>
        </p:spPr>
        <p:txBody>
          <a:bodyPr spcFirstLastPara="1" wrap="square" lIns="91425" tIns="45700" rIns="91425" bIns="45700" anchor="b" anchorCtr="0">
            <a:normAutofit/>
          </a:bodyPr>
          <a:lstStyle>
            <a:lvl1pPr marL="411471" lvl="0" indent="-205736" algn="l">
              <a:spcBef>
                <a:spcPts val="432"/>
              </a:spcBef>
              <a:spcAft>
                <a:spcPts val="0"/>
              </a:spcAft>
              <a:buClr>
                <a:schemeClr val="lt1"/>
              </a:buClr>
              <a:buSzPts val="2400"/>
              <a:buNone/>
              <a:defRPr sz="2160" b="1"/>
            </a:lvl1pPr>
            <a:lvl2pPr marL="822944" lvl="1" indent="-205736" algn="l">
              <a:spcBef>
                <a:spcPts val="360"/>
              </a:spcBef>
              <a:spcAft>
                <a:spcPts val="0"/>
              </a:spcAft>
              <a:buClr>
                <a:schemeClr val="lt1"/>
              </a:buClr>
              <a:buSzPts val="2000"/>
              <a:buNone/>
              <a:defRPr sz="1800" b="1"/>
            </a:lvl2pPr>
            <a:lvl3pPr marL="1234415" lvl="2" indent="-205736" algn="l">
              <a:spcBef>
                <a:spcPts val="324"/>
              </a:spcBef>
              <a:spcAft>
                <a:spcPts val="0"/>
              </a:spcAft>
              <a:buClr>
                <a:schemeClr val="lt1"/>
              </a:buClr>
              <a:buSzPts val="1800"/>
              <a:buNone/>
              <a:defRPr sz="1620" b="1"/>
            </a:lvl3pPr>
            <a:lvl4pPr marL="1645888" lvl="3" indent="-205736" algn="l">
              <a:spcBef>
                <a:spcPts val="288"/>
              </a:spcBef>
              <a:spcAft>
                <a:spcPts val="0"/>
              </a:spcAft>
              <a:buClr>
                <a:schemeClr val="lt1"/>
              </a:buClr>
              <a:buSzPts val="1600"/>
              <a:buNone/>
              <a:defRPr sz="1440" b="1"/>
            </a:lvl4pPr>
            <a:lvl5pPr marL="2057358" lvl="4" indent="-205736" algn="l">
              <a:spcBef>
                <a:spcPts val="288"/>
              </a:spcBef>
              <a:spcAft>
                <a:spcPts val="0"/>
              </a:spcAft>
              <a:buClr>
                <a:schemeClr val="lt1"/>
              </a:buClr>
              <a:buSzPts val="1600"/>
              <a:buNone/>
              <a:defRPr sz="1440" b="1"/>
            </a:lvl5pPr>
            <a:lvl6pPr marL="2468831" lvl="5" indent="-205736" algn="l">
              <a:spcBef>
                <a:spcPts val="288"/>
              </a:spcBef>
              <a:spcAft>
                <a:spcPts val="0"/>
              </a:spcAft>
              <a:buClr>
                <a:schemeClr val="lt1"/>
              </a:buClr>
              <a:buSzPts val="1600"/>
              <a:buNone/>
              <a:defRPr sz="1440" b="1"/>
            </a:lvl6pPr>
            <a:lvl7pPr marL="2880302" lvl="6" indent="-205736" algn="l">
              <a:spcBef>
                <a:spcPts val="288"/>
              </a:spcBef>
              <a:spcAft>
                <a:spcPts val="0"/>
              </a:spcAft>
              <a:buClr>
                <a:schemeClr val="lt1"/>
              </a:buClr>
              <a:buSzPts val="1600"/>
              <a:buNone/>
              <a:defRPr sz="1440" b="1"/>
            </a:lvl7pPr>
            <a:lvl8pPr marL="3291774" lvl="7" indent="-205736" algn="l">
              <a:spcBef>
                <a:spcPts val="288"/>
              </a:spcBef>
              <a:spcAft>
                <a:spcPts val="0"/>
              </a:spcAft>
              <a:buClr>
                <a:schemeClr val="lt1"/>
              </a:buClr>
              <a:buSzPts val="1600"/>
              <a:buNone/>
              <a:defRPr sz="1440" b="1"/>
            </a:lvl8pPr>
            <a:lvl9pPr marL="3703246" lvl="8" indent="-205736" algn="l">
              <a:spcBef>
                <a:spcPts val="288"/>
              </a:spcBef>
              <a:spcAft>
                <a:spcPts val="0"/>
              </a:spcAft>
              <a:buClr>
                <a:schemeClr val="lt1"/>
              </a:buClr>
              <a:buSzPts val="1600"/>
              <a:buNone/>
              <a:defRPr sz="1440" b="1"/>
            </a:lvl9pPr>
          </a:lstStyle>
          <a:p>
            <a:endParaRPr/>
          </a:p>
        </p:txBody>
      </p:sp>
      <p:sp>
        <p:nvSpPr>
          <p:cNvPr id="41" name="Google Shape;41;p19"/>
          <p:cNvSpPr txBox="1">
            <a:spLocks noGrp="1"/>
          </p:cNvSpPr>
          <p:nvPr>
            <p:ph type="body" idx="4"/>
          </p:nvPr>
        </p:nvSpPr>
        <p:spPr>
          <a:xfrm>
            <a:off x="4645025" y="1812395"/>
            <a:ext cx="4041900" cy="3292667"/>
          </a:xfrm>
          <a:prstGeom prst="rect">
            <a:avLst/>
          </a:prstGeom>
          <a:noFill/>
          <a:ln>
            <a:noFill/>
          </a:ln>
        </p:spPr>
        <p:txBody>
          <a:bodyPr spcFirstLastPara="1" wrap="square" lIns="91425" tIns="45700" rIns="91425" bIns="45700" anchor="t" anchorCtr="0">
            <a:normAutofit/>
          </a:bodyPr>
          <a:lstStyle>
            <a:lvl1pPr marL="411471" lvl="0" indent="-342893" algn="l">
              <a:spcBef>
                <a:spcPts val="432"/>
              </a:spcBef>
              <a:spcAft>
                <a:spcPts val="0"/>
              </a:spcAft>
              <a:buClr>
                <a:schemeClr val="lt1"/>
              </a:buClr>
              <a:buSzPts val="2400"/>
              <a:buChar char="•"/>
              <a:defRPr sz="2160"/>
            </a:lvl1pPr>
            <a:lvl2pPr marL="822944" lvl="1" indent="-320033" algn="l">
              <a:spcBef>
                <a:spcPts val="360"/>
              </a:spcBef>
              <a:spcAft>
                <a:spcPts val="0"/>
              </a:spcAft>
              <a:buClr>
                <a:schemeClr val="lt1"/>
              </a:buClr>
              <a:buSzPts val="2000"/>
              <a:buChar char="–"/>
              <a:defRPr sz="1800"/>
            </a:lvl2pPr>
            <a:lvl3pPr marL="1234415" lvl="2" indent="-308604" algn="l">
              <a:spcBef>
                <a:spcPts val="324"/>
              </a:spcBef>
              <a:spcAft>
                <a:spcPts val="0"/>
              </a:spcAft>
              <a:buClr>
                <a:schemeClr val="lt1"/>
              </a:buClr>
              <a:buSzPts val="1800"/>
              <a:buChar char="•"/>
              <a:defRPr sz="1620"/>
            </a:lvl3pPr>
            <a:lvl4pPr marL="1645888" lvl="3" indent="-297174" algn="l">
              <a:spcBef>
                <a:spcPts val="288"/>
              </a:spcBef>
              <a:spcAft>
                <a:spcPts val="0"/>
              </a:spcAft>
              <a:buClr>
                <a:schemeClr val="lt1"/>
              </a:buClr>
              <a:buSzPts val="1600"/>
              <a:buChar char="–"/>
              <a:defRPr sz="1440"/>
            </a:lvl4pPr>
            <a:lvl5pPr marL="2057358" lvl="4" indent="-297174" algn="l">
              <a:spcBef>
                <a:spcPts val="288"/>
              </a:spcBef>
              <a:spcAft>
                <a:spcPts val="0"/>
              </a:spcAft>
              <a:buClr>
                <a:schemeClr val="lt1"/>
              </a:buClr>
              <a:buSzPts val="1600"/>
              <a:buChar char="»"/>
              <a:defRPr sz="1440"/>
            </a:lvl5pPr>
            <a:lvl6pPr marL="2468831" lvl="5" indent="-297174" algn="l">
              <a:spcBef>
                <a:spcPts val="288"/>
              </a:spcBef>
              <a:spcAft>
                <a:spcPts val="0"/>
              </a:spcAft>
              <a:buClr>
                <a:schemeClr val="lt1"/>
              </a:buClr>
              <a:buSzPts val="1600"/>
              <a:buChar char="•"/>
              <a:defRPr sz="1440"/>
            </a:lvl6pPr>
            <a:lvl7pPr marL="2880302" lvl="6" indent="-297174" algn="l">
              <a:spcBef>
                <a:spcPts val="288"/>
              </a:spcBef>
              <a:spcAft>
                <a:spcPts val="0"/>
              </a:spcAft>
              <a:buClr>
                <a:schemeClr val="lt1"/>
              </a:buClr>
              <a:buSzPts val="1600"/>
              <a:buChar char="•"/>
              <a:defRPr sz="1440"/>
            </a:lvl7pPr>
            <a:lvl8pPr marL="3291774" lvl="7" indent="-297174" algn="l">
              <a:spcBef>
                <a:spcPts val="288"/>
              </a:spcBef>
              <a:spcAft>
                <a:spcPts val="0"/>
              </a:spcAft>
              <a:buClr>
                <a:schemeClr val="lt1"/>
              </a:buClr>
              <a:buSzPts val="1600"/>
              <a:buChar char="•"/>
              <a:defRPr sz="1440"/>
            </a:lvl8pPr>
            <a:lvl9pPr marL="3703246" lvl="8" indent="-297174" algn="l">
              <a:spcBef>
                <a:spcPts val="288"/>
              </a:spcBef>
              <a:spcAft>
                <a:spcPts val="0"/>
              </a:spcAft>
              <a:buClr>
                <a:schemeClr val="lt1"/>
              </a:buClr>
              <a:buSzPts val="1600"/>
              <a:buChar char="•"/>
              <a:defRPr sz="1440"/>
            </a:lvl9pPr>
          </a:lstStyle>
          <a:p>
            <a:endParaRPr/>
          </a:p>
        </p:txBody>
      </p:sp>
      <p:sp>
        <p:nvSpPr>
          <p:cNvPr id="42" name="Google Shape;42;p19"/>
          <p:cNvSpPr txBox="1">
            <a:spLocks noGrp="1"/>
          </p:cNvSpPr>
          <p:nvPr>
            <p:ph type="dt" idx="10"/>
          </p:nvPr>
        </p:nvSpPr>
        <p:spPr>
          <a:xfrm>
            <a:off x="457200" y="5296959"/>
            <a:ext cx="2133600" cy="304333"/>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19"/>
          <p:cNvSpPr txBox="1">
            <a:spLocks noGrp="1"/>
          </p:cNvSpPr>
          <p:nvPr>
            <p:ph type="ftr" idx="11"/>
          </p:nvPr>
        </p:nvSpPr>
        <p:spPr>
          <a:xfrm>
            <a:off x="3124200" y="5296959"/>
            <a:ext cx="2895600" cy="304333"/>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19"/>
          <p:cNvSpPr txBox="1">
            <a:spLocks noGrp="1"/>
          </p:cNvSpPr>
          <p:nvPr>
            <p:ph type="sldNum" idx="12"/>
          </p:nvPr>
        </p:nvSpPr>
        <p:spPr>
          <a:xfrm>
            <a:off x="6553200" y="5296959"/>
            <a:ext cx="2133600" cy="304333"/>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357768816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45"/>
        <p:cNvGrpSpPr/>
        <p:nvPr/>
      </p:nvGrpSpPr>
      <p:grpSpPr>
        <a:xfrm>
          <a:off x="0" y="0"/>
          <a:ext cx="0" cy="0"/>
          <a:chOff x="0" y="0"/>
          <a:chExt cx="0" cy="0"/>
        </a:xfrm>
      </p:grpSpPr>
      <p:sp>
        <p:nvSpPr>
          <p:cNvPr id="46" name="Google Shape;46;p20"/>
          <p:cNvSpPr txBox="1">
            <a:spLocks noGrp="1"/>
          </p:cNvSpPr>
          <p:nvPr>
            <p:ph type="title"/>
          </p:nvPr>
        </p:nvSpPr>
        <p:spPr>
          <a:xfrm>
            <a:off x="457200" y="228864"/>
            <a:ext cx="8229600" cy="952667"/>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 name="Google Shape;47;p20"/>
          <p:cNvSpPr txBox="1">
            <a:spLocks noGrp="1"/>
          </p:cNvSpPr>
          <p:nvPr>
            <p:ph type="dt" idx="10"/>
          </p:nvPr>
        </p:nvSpPr>
        <p:spPr>
          <a:xfrm>
            <a:off x="457200" y="5296959"/>
            <a:ext cx="2133600" cy="304333"/>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20"/>
          <p:cNvSpPr txBox="1">
            <a:spLocks noGrp="1"/>
          </p:cNvSpPr>
          <p:nvPr>
            <p:ph type="ftr" idx="11"/>
          </p:nvPr>
        </p:nvSpPr>
        <p:spPr>
          <a:xfrm>
            <a:off x="3124200" y="5296959"/>
            <a:ext cx="2895600" cy="304333"/>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20"/>
          <p:cNvSpPr txBox="1">
            <a:spLocks noGrp="1"/>
          </p:cNvSpPr>
          <p:nvPr>
            <p:ph type="sldNum" idx="12"/>
          </p:nvPr>
        </p:nvSpPr>
        <p:spPr>
          <a:xfrm>
            <a:off x="6553200" y="5296959"/>
            <a:ext cx="2133600" cy="304333"/>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168040516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0"/>
        <p:cNvGrpSpPr/>
        <p:nvPr/>
      </p:nvGrpSpPr>
      <p:grpSpPr>
        <a:xfrm>
          <a:off x="0" y="0"/>
          <a:ext cx="0" cy="0"/>
          <a:chOff x="0" y="0"/>
          <a:chExt cx="0" cy="0"/>
        </a:xfrm>
      </p:grpSpPr>
      <p:sp>
        <p:nvSpPr>
          <p:cNvPr id="51" name="Google Shape;51;p21"/>
          <p:cNvSpPr txBox="1">
            <a:spLocks noGrp="1"/>
          </p:cNvSpPr>
          <p:nvPr>
            <p:ph type="dt" idx="10"/>
          </p:nvPr>
        </p:nvSpPr>
        <p:spPr>
          <a:xfrm>
            <a:off x="457200" y="5296959"/>
            <a:ext cx="2133600" cy="304333"/>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21"/>
          <p:cNvSpPr txBox="1">
            <a:spLocks noGrp="1"/>
          </p:cNvSpPr>
          <p:nvPr>
            <p:ph type="ftr" idx="11"/>
          </p:nvPr>
        </p:nvSpPr>
        <p:spPr>
          <a:xfrm>
            <a:off x="3124200" y="5296959"/>
            <a:ext cx="2895600" cy="304333"/>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21"/>
          <p:cNvSpPr txBox="1">
            <a:spLocks noGrp="1"/>
          </p:cNvSpPr>
          <p:nvPr>
            <p:ph type="sldNum" idx="12"/>
          </p:nvPr>
        </p:nvSpPr>
        <p:spPr>
          <a:xfrm>
            <a:off x="6553200" y="5296959"/>
            <a:ext cx="2133600" cy="304333"/>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34826098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672418"/>
            <a:ext cx="7772400" cy="1135062"/>
          </a:xfrm>
        </p:spPr>
        <p:txBody>
          <a:bodyPr anchor="t"/>
          <a:lstStyle>
            <a:lvl1pPr algn="l">
              <a:defRPr sz="4444" b="1" cap="all"/>
            </a:lvl1pPr>
          </a:lstStyle>
          <a:p>
            <a:r>
              <a:rPr lang="en-US"/>
              <a:t>Click to edit Master title style</a:t>
            </a:r>
            <a:endParaRPr lang="en-IN"/>
          </a:p>
        </p:txBody>
      </p:sp>
      <p:sp>
        <p:nvSpPr>
          <p:cNvPr id="3" name="Text Placeholder 2"/>
          <p:cNvSpPr>
            <a:spLocks noGrp="1"/>
          </p:cNvSpPr>
          <p:nvPr>
            <p:ph type="body" idx="1"/>
          </p:nvPr>
        </p:nvSpPr>
        <p:spPr>
          <a:xfrm>
            <a:off x="722313" y="2422261"/>
            <a:ext cx="7772400" cy="1250156"/>
          </a:xfrm>
        </p:spPr>
        <p:txBody>
          <a:bodyPr anchor="b"/>
          <a:lstStyle>
            <a:lvl1pPr marL="0" indent="0">
              <a:buNone/>
              <a:defRPr sz="2222">
                <a:solidFill>
                  <a:schemeClr val="tx1">
                    <a:tint val="75000"/>
                  </a:schemeClr>
                </a:solidFill>
              </a:defRPr>
            </a:lvl1pPr>
            <a:lvl2pPr marL="507990" indent="0">
              <a:buNone/>
              <a:defRPr sz="2000">
                <a:solidFill>
                  <a:schemeClr val="tx1">
                    <a:tint val="75000"/>
                  </a:schemeClr>
                </a:solidFill>
              </a:defRPr>
            </a:lvl2pPr>
            <a:lvl3pPr marL="1015980" indent="0">
              <a:buNone/>
              <a:defRPr sz="1778">
                <a:solidFill>
                  <a:schemeClr val="tx1">
                    <a:tint val="75000"/>
                  </a:schemeClr>
                </a:solidFill>
              </a:defRPr>
            </a:lvl3pPr>
            <a:lvl4pPr marL="1523970" indent="0">
              <a:buNone/>
              <a:defRPr sz="1556">
                <a:solidFill>
                  <a:schemeClr val="tx1">
                    <a:tint val="75000"/>
                  </a:schemeClr>
                </a:solidFill>
              </a:defRPr>
            </a:lvl4pPr>
            <a:lvl5pPr marL="2031960" indent="0">
              <a:buNone/>
              <a:defRPr sz="1556">
                <a:solidFill>
                  <a:schemeClr val="tx1">
                    <a:tint val="75000"/>
                  </a:schemeClr>
                </a:solidFill>
              </a:defRPr>
            </a:lvl5pPr>
            <a:lvl6pPr marL="2539950" indent="0">
              <a:buNone/>
              <a:defRPr sz="1556">
                <a:solidFill>
                  <a:schemeClr val="tx1">
                    <a:tint val="75000"/>
                  </a:schemeClr>
                </a:solidFill>
              </a:defRPr>
            </a:lvl6pPr>
            <a:lvl7pPr marL="3047940" indent="0">
              <a:buNone/>
              <a:defRPr sz="1556">
                <a:solidFill>
                  <a:schemeClr val="tx1">
                    <a:tint val="75000"/>
                  </a:schemeClr>
                </a:solidFill>
              </a:defRPr>
            </a:lvl7pPr>
            <a:lvl8pPr marL="3555929" indent="0">
              <a:buNone/>
              <a:defRPr sz="1556">
                <a:solidFill>
                  <a:schemeClr val="tx1">
                    <a:tint val="75000"/>
                  </a:schemeClr>
                </a:solidFill>
              </a:defRPr>
            </a:lvl8pPr>
            <a:lvl9pPr marL="4063918" indent="0">
              <a:buNone/>
              <a:defRPr sz="1556">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CF93EE3-0FD7-476F-B006-1246A057C440}" type="datetimeFigureOut">
              <a:rPr lang="en-IN" smtClean="0"/>
              <a:pPr/>
              <a:t>06/02/22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3E2446A-5FCF-4BBF-8B7B-4D9F9DE2475B}" type="slidenum">
              <a:rPr lang="en-IN" smtClean="0"/>
              <a:pPr/>
              <a:t>‹#›</a:t>
            </a:fld>
            <a:endParaRPr lang="en-IN"/>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ontent with Caption" type="objTx">
  <p:cSld name="Content with Caption">
    <p:spTree>
      <p:nvGrpSpPr>
        <p:cNvPr id="1" name="Shape 54"/>
        <p:cNvGrpSpPr/>
        <p:nvPr/>
      </p:nvGrpSpPr>
      <p:grpSpPr>
        <a:xfrm>
          <a:off x="0" y="0"/>
          <a:ext cx="0" cy="0"/>
          <a:chOff x="0" y="0"/>
          <a:chExt cx="0" cy="0"/>
        </a:xfrm>
      </p:grpSpPr>
      <p:sp>
        <p:nvSpPr>
          <p:cNvPr id="55" name="Google Shape;55;p22"/>
          <p:cNvSpPr txBox="1">
            <a:spLocks noGrp="1"/>
          </p:cNvSpPr>
          <p:nvPr>
            <p:ph type="title"/>
          </p:nvPr>
        </p:nvSpPr>
        <p:spPr>
          <a:xfrm>
            <a:off x="457200" y="227542"/>
            <a:ext cx="3008400" cy="968333"/>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lt1"/>
              </a:buClr>
              <a:buSzPts val="2000"/>
              <a:buFont typeface="Calibri"/>
              <a:buNone/>
              <a:defRPr sz="18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22"/>
          <p:cNvSpPr txBox="1">
            <a:spLocks noGrp="1"/>
          </p:cNvSpPr>
          <p:nvPr>
            <p:ph type="body" idx="1"/>
          </p:nvPr>
        </p:nvSpPr>
        <p:spPr>
          <a:xfrm>
            <a:off x="3575050" y="227542"/>
            <a:ext cx="5111700" cy="4877667"/>
          </a:xfrm>
          <a:prstGeom prst="rect">
            <a:avLst/>
          </a:prstGeom>
          <a:noFill/>
          <a:ln>
            <a:noFill/>
          </a:ln>
        </p:spPr>
        <p:txBody>
          <a:bodyPr spcFirstLastPara="1" wrap="square" lIns="91425" tIns="45700" rIns="91425" bIns="45700" anchor="t" anchorCtr="0">
            <a:normAutofit/>
          </a:bodyPr>
          <a:lstStyle>
            <a:lvl1pPr marL="411471" lvl="0" indent="-388612" algn="l">
              <a:spcBef>
                <a:spcPts val="576"/>
              </a:spcBef>
              <a:spcAft>
                <a:spcPts val="0"/>
              </a:spcAft>
              <a:buClr>
                <a:schemeClr val="lt1"/>
              </a:buClr>
              <a:buSzPts val="3200"/>
              <a:buChar char="•"/>
              <a:defRPr sz="2880"/>
            </a:lvl1pPr>
            <a:lvl2pPr marL="822944" lvl="1" indent="-365752" algn="l">
              <a:spcBef>
                <a:spcPts val="504"/>
              </a:spcBef>
              <a:spcAft>
                <a:spcPts val="0"/>
              </a:spcAft>
              <a:buClr>
                <a:schemeClr val="lt1"/>
              </a:buClr>
              <a:buSzPts val="2800"/>
              <a:buChar char="–"/>
              <a:defRPr sz="2520"/>
            </a:lvl2pPr>
            <a:lvl3pPr marL="1234415" lvl="2" indent="-342893" algn="l">
              <a:spcBef>
                <a:spcPts val="432"/>
              </a:spcBef>
              <a:spcAft>
                <a:spcPts val="0"/>
              </a:spcAft>
              <a:buClr>
                <a:schemeClr val="lt1"/>
              </a:buClr>
              <a:buSzPts val="2400"/>
              <a:buChar char="•"/>
              <a:defRPr sz="2160"/>
            </a:lvl3pPr>
            <a:lvl4pPr marL="1645888" lvl="3" indent="-320033" algn="l">
              <a:spcBef>
                <a:spcPts val="360"/>
              </a:spcBef>
              <a:spcAft>
                <a:spcPts val="0"/>
              </a:spcAft>
              <a:buClr>
                <a:schemeClr val="lt1"/>
              </a:buClr>
              <a:buSzPts val="2000"/>
              <a:buChar char="–"/>
              <a:defRPr sz="1800"/>
            </a:lvl4pPr>
            <a:lvl5pPr marL="2057358" lvl="4" indent="-320033" algn="l">
              <a:spcBef>
                <a:spcPts val="360"/>
              </a:spcBef>
              <a:spcAft>
                <a:spcPts val="0"/>
              </a:spcAft>
              <a:buClr>
                <a:schemeClr val="lt1"/>
              </a:buClr>
              <a:buSzPts val="2000"/>
              <a:buChar char="»"/>
              <a:defRPr sz="1800"/>
            </a:lvl5pPr>
            <a:lvl6pPr marL="2468831" lvl="5" indent="-320033" algn="l">
              <a:spcBef>
                <a:spcPts val="360"/>
              </a:spcBef>
              <a:spcAft>
                <a:spcPts val="0"/>
              </a:spcAft>
              <a:buClr>
                <a:schemeClr val="lt1"/>
              </a:buClr>
              <a:buSzPts val="2000"/>
              <a:buChar char="•"/>
              <a:defRPr sz="1800"/>
            </a:lvl6pPr>
            <a:lvl7pPr marL="2880302" lvl="6" indent="-320033" algn="l">
              <a:spcBef>
                <a:spcPts val="360"/>
              </a:spcBef>
              <a:spcAft>
                <a:spcPts val="0"/>
              </a:spcAft>
              <a:buClr>
                <a:schemeClr val="lt1"/>
              </a:buClr>
              <a:buSzPts val="2000"/>
              <a:buChar char="•"/>
              <a:defRPr sz="1800"/>
            </a:lvl7pPr>
            <a:lvl8pPr marL="3291774" lvl="7" indent="-320033" algn="l">
              <a:spcBef>
                <a:spcPts val="360"/>
              </a:spcBef>
              <a:spcAft>
                <a:spcPts val="0"/>
              </a:spcAft>
              <a:buClr>
                <a:schemeClr val="lt1"/>
              </a:buClr>
              <a:buSzPts val="2000"/>
              <a:buChar char="•"/>
              <a:defRPr sz="1800"/>
            </a:lvl8pPr>
            <a:lvl9pPr marL="3703246" lvl="8" indent="-320033" algn="l">
              <a:spcBef>
                <a:spcPts val="360"/>
              </a:spcBef>
              <a:spcAft>
                <a:spcPts val="0"/>
              </a:spcAft>
              <a:buClr>
                <a:schemeClr val="lt1"/>
              </a:buClr>
              <a:buSzPts val="2000"/>
              <a:buChar char="•"/>
              <a:defRPr sz="1800"/>
            </a:lvl9pPr>
          </a:lstStyle>
          <a:p>
            <a:endParaRPr/>
          </a:p>
        </p:txBody>
      </p:sp>
      <p:sp>
        <p:nvSpPr>
          <p:cNvPr id="57" name="Google Shape;57;p22"/>
          <p:cNvSpPr txBox="1">
            <a:spLocks noGrp="1"/>
          </p:cNvSpPr>
          <p:nvPr>
            <p:ph type="body" idx="2"/>
          </p:nvPr>
        </p:nvSpPr>
        <p:spPr>
          <a:xfrm>
            <a:off x="457200" y="1195919"/>
            <a:ext cx="3008400" cy="3909333"/>
          </a:xfrm>
          <a:prstGeom prst="rect">
            <a:avLst/>
          </a:prstGeom>
          <a:noFill/>
          <a:ln>
            <a:noFill/>
          </a:ln>
        </p:spPr>
        <p:txBody>
          <a:bodyPr spcFirstLastPara="1" wrap="square" lIns="91425" tIns="45700" rIns="91425" bIns="45700" anchor="t" anchorCtr="0">
            <a:normAutofit/>
          </a:bodyPr>
          <a:lstStyle>
            <a:lvl1pPr marL="411471" lvl="0" indent="-205736" algn="l">
              <a:spcBef>
                <a:spcPts val="252"/>
              </a:spcBef>
              <a:spcAft>
                <a:spcPts val="0"/>
              </a:spcAft>
              <a:buClr>
                <a:schemeClr val="lt1"/>
              </a:buClr>
              <a:buSzPts val="1400"/>
              <a:buNone/>
              <a:defRPr sz="1260"/>
            </a:lvl1pPr>
            <a:lvl2pPr marL="822944" lvl="1" indent="-205736" algn="l">
              <a:spcBef>
                <a:spcPts val="216"/>
              </a:spcBef>
              <a:spcAft>
                <a:spcPts val="0"/>
              </a:spcAft>
              <a:buClr>
                <a:schemeClr val="lt1"/>
              </a:buClr>
              <a:buSzPts val="1200"/>
              <a:buNone/>
              <a:defRPr sz="1080"/>
            </a:lvl2pPr>
            <a:lvl3pPr marL="1234415" lvl="2" indent="-205736" algn="l">
              <a:spcBef>
                <a:spcPts val="180"/>
              </a:spcBef>
              <a:spcAft>
                <a:spcPts val="0"/>
              </a:spcAft>
              <a:buClr>
                <a:schemeClr val="lt1"/>
              </a:buClr>
              <a:buSzPts val="1000"/>
              <a:buNone/>
              <a:defRPr sz="900"/>
            </a:lvl3pPr>
            <a:lvl4pPr marL="1645888" lvl="3" indent="-205736" algn="l">
              <a:spcBef>
                <a:spcPts val="162"/>
              </a:spcBef>
              <a:spcAft>
                <a:spcPts val="0"/>
              </a:spcAft>
              <a:buClr>
                <a:schemeClr val="lt1"/>
              </a:buClr>
              <a:buSzPts val="900"/>
              <a:buNone/>
              <a:defRPr sz="810"/>
            </a:lvl4pPr>
            <a:lvl5pPr marL="2057358" lvl="4" indent="-205736" algn="l">
              <a:spcBef>
                <a:spcPts val="162"/>
              </a:spcBef>
              <a:spcAft>
                <a:spcPts val="0"/>
              </a:spcAft>
              <a:buClr>
                <a:schemeClr val="lt1"/>
              </a:buClr>
              <a:buSzPts val="900"/>
              <a:buNone/>
              <a:defRPr sz="810"/>
            </a:lvl5pPr>
            <a:lvl6pPr marL="2468831" lvl="5" indent="-205736" algn="l">
              <a:spcBef>
                <a:spcPts val="162"/>
              </a:spcBef>
              <a:spcAft>
                <a:spcPts val="0"/>
              </a:spcAft>
              <a:buClr>
                <a:schemeClr val="lt1"/>
              </a:buClr>
              <a:buSzPts val="900"/>
              <a:buNone/>
              <a:defRPr sz="810"/>
            </a:lvl6pPr>
            <a:lvl7pPr marL="2880302" lvl="6" indent="-205736" algn="l">
              <a:spcBef>
                <a:spcPts val="162"/>
              </a:spcBef>
              <a:spcAft>
                <a:spcPts val="0"/>
              </a:spcAft>
              <a:buClr>
                <a:schemeClr val="lt1"/>
              </a:buClr>
              <a:buSzPts val="900"/>
              <a:buNone/>
              <a:defRPr sz="810"/>
            </a:lvl7pPr>
            <a:lvl8pPr marL="3291774" lvl="7" indent="-205736" algn="l">
              <a:spcBef>
                <a:spcPts val="162"/>
              </a:spcBef>
              <a:spcAft>
                <a:spcPts val="0"/>
              </a:spcAft>
              <a:buClr>
                <a:schemeClr val="lt1"/>
              </a:buClr>
              <a:buSzPts val="900"/>
              <a:buNone/>
              <a:defRPr sz="810"/>
            </a:lvl8pPr>
            <a:lvl9pPr marL="3703246" lvl="8" indent="-205736" algn="l">
              <a:spcBef>
                <a:spcPts val="162"/>
              </a:spcBef>
              <a:spcAft>
                <a:spcPts val="0"/>
              </a:spcAft>
              <a:buClr>
                <a:schemeClr val="lt1"/>
              </a:buClr>
              <a:buSzPts val="900"/>
              <a:buNone/>
              <a:defRPr sz="810"/>
            </a:lvl9pPr>
          </a:lstStyle>
          <a:p>
            <a:endParaRPr/>
          </a:p>
        </p:txBody>
      </p:sp>
      <p:sp>
        <p:nvSpPr>
          <p:cNvPr id="58" name="Google Shape;58;p22"/>
          <p:cNvSpPr txBox="1">
            <a:spLocks noGrp="1"/>
          </p:cNvSpPr>
          <p:nvPr>
            <p:ph type="dt" idx="10"/>
          </p:nvPr>
        </p:nvSpPr>
        <p:spPr>
          <a:xfrm>
            <a:off x="457200" y="5296959"/>
            <a:ext cx="2133600" cy="304333"/>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22"/>
          <p:cNvSpPr txBox="1">
            <a:spLocks noGrp="1"/>
          </p:cNvSpPr>
          <p:nvPr>
            <p:ph type="ftr" idx="11"/>
          </p:nvPr>
        </p:nvSpPr>
        <p:spPr>
          <a:xfrm>
            <a:off x="3124200" y="5296959"/>
            <a:ext cx="2895600" cy="304333"/>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22"/>
          <p:cNvSpPr txBox="1">
            <a:spLocks noGrp="1"/>
          </p:cNvSpPr>
          <p:nvPr>
            <p:ph type="sldNum" idx="12"/>
          </p:nvPr>
        </p:nvSpPr>
        <p:spPr>
          <a:xfrm>
            <a:off x="6553200" y="5296959"/>
            <a:ext cx="2133600" cy="304333"/>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104020493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Picture with Caption" type="picTx">
  <p:cSld name="Picture with Caption">
    <p:spTree>
      <p:nvGrpSpPr>
        <p:cNvPr id="1" name="Shape 61"/>
        <p:cNvGrpSpPr/>
        <p:nvPr/>
      </p:nvGrpSpPr>
      <p:grpSpPr>
        <a:xfrm>
          <a:off x="0" y="0"/>
          <a:ext cx="0" cy="0"/>
          <a:chOff x="0" y="0"/>
          <a:chExt cx="0" cy="0"/>
        </a:xfrm>
      </p:grpSpPr>
      <p:sp>
        <p:nvSpPr>
          <p:cNvPr id="62" name="Google Shape;62;p23"/>
          <p:cNvSpPr txBox="1">
            <a:spLocks noGrp="1"/>
          </p:cNvSpPr>
          <p:nvPr>
            <p:ph type="title"/>
          </p:nvPr>
        </p:nvSpPr>
        <p:spPr>
          <a:xfrm>
            <a:off x="1792288" y="4000500"/>
            <a:ext cx="5486400" cy="472333"/>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lt1"/>
              </a:buClr>
              <a:buSzPts val="2000"/>
              <a:buFont typeface="Calibri"/>
              <a:buNone/>
              <a:defRPr sz="18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23"/>
          <p:cNvSpPr>
            <a:spLocks noGrp="1"/>
          </p:cNvSpPr>
          <p:nvPr>
            <p:ph type="pic" idx="2"/>
          </p:nvPr>
        </p:nvSpPr>
        <p:spPr>
          <a:xfrm>
            <a:off x="1792288" y="510646"/>
            <a:ext cx="5486400" cy="3429000"/>
          </a:xfrm>
          <a:prstGeom prst="rect">
            <a:avLst/>
          </a:prstGeom>
          <a:noFill/>
          <a:ln>
            <a:noFill/>
          </a:ln>
        </p:spPr>
        <p:txBody>
          <a:bodyPr spcFirstLastPara="1" wrap="square" lIns="91425" tIns="45700" rIns="91425" bIns="45700" anchor="t" anchorCtr="0">
            <a:normAutofit/>
          </a:bodyPr>
          <a:lstStyle>
            <a:lvl1pPr marR="0" lvl="0" algn="l" rtl="0">
              <a:spcBef>
                <a:spcPts val="576"/>
              </a:spcBef>
              <a:spcAft>
                <a:spcPts val="0"/>
              </a:spcAft>
              <a:buClr>
                <a:schemeClr val="lt1"/>
              </a:buClr>
              <a:buSzPts val="3200"/>
              <a:buFont typeface="Arial"/>
              <a:buNone/>
              <a:defRPr sz="2880" b="0" i="0" u="none" strike="noStrike" cap="none">
                <a:solidFill>
                  <a:schemeClr val="lt1"/>
                </a:solidFill>
                <a:latin typeface="Calibri"/>
                <a:ea typeface="Calibri"/>
                <a:cs typeface="Calibri"/>
                <a:sym typeface="Calibri"/>
              </a:defRPr>
            </a:lvl1pPr>
            <a:lvl2pPr marR="0" lvl="1" algn="l" rtl="0">
              <a:spcBef>
                <a:spcPts val="504"/>
              </a:spcBef>
              <a:spcAft>
                <a:spcPts val="0"/>
              </a:spcAft>
              <a:buClr>
                <a:schemeClr val="lt1"/>
              </a:buClr>
              <a:buSzPts val="2800"/>
              <a:buFont typeface="Arial"/>
              <a:buNone/>
              <a:defRPr sz="2520" b="0" i="0" u="none" strike="noStrike" cap="none">
                <a:solidFill>
                  <a:schemeClr val="lt1"/>
                </a:solidFill>
                <a:latin typeface="Calibri"/>
                <a:ea typeface="Calibri"/>
                <a:cs typeface="Calibri"/>
                <a:sym typeface="Calibri"/>
              </a:defRPr>
            </a:lvl2pPr>
            <a:lvl3pPr marR="0" lvl="2" algn="l" rtl="0">
              <a:spcBef>
                <a:spcPts val="432"/>
              </a:spcBef>
              <a:spcAft>
                <a:spcPts val="0"/>
              </a:spcAft>
              <a:buClr>
                <a:schemeClr val="lt1"/>
              </a:buClr>
              <a:buSzPts val="2400"/>
              <a:buFont typeface="Arial"/>
              <a:buNone/>
              <a:defRPr sz="2160" b="0" i="0" u="none" strike="noStrike" cap="none">
                <a:solidFill>
                  <a:schemeClr val="lt1"/>
                </a:solidFill>
                <a:latin typeface="Calibri"/>
                <a:ea typeface="Calibri"/>
                <a:cs typeface="Calibri"/>
                <a:sym typeface="Calibri"/>
              </a:defRPr>
            </a:lvl3pPr>
            <a:lvl4pPr marR="0" lvl="3" algn="l" rtl="0">
              <a:spcBef>
                <a:spcPts val="360"/>
              </a:spcBef>
              <a:spcAft>
                <a:spcPts val="0"/>
              </a:spcAft>
              <a:buClr>
                <a:schemeClr val="lt1"/>
              </a:buClr>
              <a:buSzPts val="2000"/>
              <a:buFont typeface="Arial"/>
              <a:buNone/>
              <a:defRPr sz="1800" b="0" i="0" u="none" strike="noStrike" cap="none">
                <a:solidFill>
                  <a:schemeClr val="lt1"/>
                </a:solidFill>
                <a:latin typeface="Calibri"/>
                <a:ea typeface="Calibri"/>
                <a:cs typeface="Calibri"/>
                <a:sym typeface="Calibri"/>
              </a:defRPr>
            </a:lvl4pPr>
            <a:lvl5pPr marR="0" lvl="4" algn="l" rtl="0">
              <a:spcBef>
                <a:spcPts val="360"/>
              </a:spcBef>
              <a:spcAft>
                <a:spcPts val="0"/>
              </a:spcAft>
              <a:buClr>
                <a:schemeClr val="lt1"/>
              </a:buClr>
              <a:buSzPts val="2000"/>
              <a:buFont typeface="Arial"/>
              <a:buNone/>
              <a:defRPr sz="1800" b="0" i="0" u="none" strike="noStrike" cap="none">
                <a:solidFill>
                  <a:schemeClr val="lt1"/>
                </a:solidFill>
                <a:latin typeface="Calibri"/>
                <a:ea typeface="Calibri"/>
                <a:cs typeface="Calibri"/>
                <a:sym typeface="Calibri"/>
              </a:defRPr>
            </a:lvl5pPr>
            <a:lvl6pPr marR="0" lvl="5" algn="l" rtl="0">
              <a:spcBef>
                <a:spcPts val="360"/>
              </a:spcBef>
              <a:spcAft>
                <a:spcPts val="0"/>
              </a:spcAft>
              <a:buClr>
                <a:schemeClr val="lt1"/>
              </a:buClr>
              <a:buSzPts val="2000"/>
              <a:buFont typeface="Arial"/>
              <a:buNone/>
              <a:defRPr sz="1800" b="0" i="0" u="none" strike="noStrike" cap="none">
                <a:solidFill>
                  <a:schemeClr val="lt1"/>
                </a:solidFill>
                <a:latin typeface="Calibri"/>
                <a:ea typeface="Calibri"/>
                <a:cs typeface="Calibri"/>
                <a:sym typeface="Calibri"/>
              </a:defRPr>
            </a:lvl6pPr>
            <a:lvl7pPr marR="0" lvl="6" algn="l" rtl="0">
              <a:spcBef>
                <a:spcPts val="360"/>
              </a:spcBef>
              <a:spcAft>
                <a:spcPts val="0"/>
              </a:spcAft>
              <a:buClr>
                <a:schemeClr val="lt1"/>
              </a:buClr>
              <a:buSzPts val="2000"/>
              <a:buFont typeface="Arial"/>
              <a:buNone/>
              <a:defRPr sz="1800" b="0" i="0" u="none" strike="noStrike" cap="none">
                <a:solidFill>
                  <a:schemeClr val="lt1"/>
                </a:solidFill>
                <a:latin typeface="Calibri"/>
                <a:ea typeface="Calibri"/>
                <a:cs typeface="Calibri"/>
                <a:sym typeface="Calibri"/>
              </a:defRPr>
            </a:lvl7pPr>
            <a:lvl8pPr marR="0" lvl="7" algn="l" rtl="0">
              <a:spcBef>
                <a:spcPts val="360"/>
              </a:spcBef>
              <a:spcAft>
                <a:spcPts val="0"/>
              </a:spcAft>
              <a:buClr>
                <a:schemeClr val="lt1"/>
              </a:buClr>
              <a:buSzPts val="2000"/>
              <a:buFont typeface="Arial"/>
              <a:buNone/>
              <a:defRPr sz="1800" b="0" i="0" u="none" strike="noStrike" cap="none">
                <a:solidFill>
                  <a:schemeClr val="lt1"/>
                </a:solidFill>
                <a:latin typeface="Calibri"/>
                <a:ea typeface="Calibri"/>
                <a:cs typeface="Calibri"/>
                <a:sym typeface="Calibri"/>
              </a:defRPr>
            </a:lvl8pPr>
            <a:lvl9pPr marR="0" lvl="8" algn="l" rtl="0">
              <a:spcBef>
                <a:spcPts val="360"/>
              </a:spcBef>
              <a:spcAft>
                <a:spcPts val="0"/>
              </a:spcAft>
              <a:buClr>
                <a:schemeClr val="lt1"/>
              </a:buClr>
              <a:buSzPts val="2000"/>
              <a:buFont typeface="Arial"/>
              <a:buNone/>
              <a:defRPr sz="1800" b="0" i="0" u="none" strike="noStrike" cap="none">
                <a:solidFill>
                  <a:schemeClr val="lt1"/>
                </a:solidFill>
                <a:latin typeface="Calibri"/>
                <a:ea typeface="Calibri"/>
                <a:cs typeface="Calibri"/>
                <a:sym typeface="Calibri"/>
              </a:defRPr>
            </a:lvl9pPr>
          </a:lstStyle>
          <a:p>
            <a:endParaRPr/>
          </a:p>
        </p:txBody>
      </p:sp>
      <p:sp>
        <p:nvSpPr>
          <p:cNvPr id="64" name="Google Shape;64;p23"/>
          <p:cNvSpPr txBox="1">
            <a:spLocks noGrp="1"/>
          </p:cNvSpPr>
          <p:nvPr>
            <p:ph type="body" idx="1"/>
          </p:nvPr>
        </p:nvSpPr>
        <p:spPr>
          <a:xfrm>
            <a:off x="1792288" y="4472782"/>
            <a:ext cx="5486400" cy="670667"/>
          </a:xfrm>
          <a:prstGeom prst="rect">
            <a:avLst/>
          </a:prstGeom>
          <a:noFill/>
          <a:ln>
            <a:noFill/>
          </a:ln>
        </p:spPr>
        <p:txBody>
          <a:bodyPr spcFirstLastPara="1" wrap="square" lIns="91425" tIns="45700" rIns="91425" bIns="45700" anchor="t" anchorCtr="0">
            <a:normAutofit/>
          </a:bodyPr>
          <a:lstStyle>
            <a:lvl1pPr marL="411471" lvl="0" indent="-205736" algn="l">
              <a:spcBef>
                <a:spcPts val="252"/>
              </a:spcBef>
              <a:spcAft>
                <a:spcPts val="0"/>
              </a:spcAft>
              <a:buClr>
                <a:schemeClr val="lt1"/>
              </a:buClr>
              <a:buSzPts val="1400"/>
              <a:buNone/>
              <a:defRPr sz="1260"/>
            </a:lvl1pPr>
            <a:lvl2pPr marL="822944" lvl="1" indent="-205736" algn="l">
              <a:spcBef>
                <a:spcPts val="216"/>
              </a:spcBef>
              <a:spcAft>
                <a:spcPts val="0"/>
              </a:spcAft>
              <a:buClr>
                <a:schemeClr val="lt1"/>
              </a:buClr>
              <a:buSzPts val="1200"/>
              <a:buNone/>
              <a:defRPr sz="1080"/>
            </a:lvl2pPr>
            <a:lvl3pPr marL="1234415" lvl="2" indent="-205736" algn="l">
              <a:spcBef>
                <a:spcPts val="180"/>
              </a:spcBef>
              <a:spcAft>
                <a:spcPts val="0"/>
              </a:spcAft>
              <a:buClr>
                <a:schemeClr val="lt1"/>
              </a:buClr>
              <a:buSzPts val="1000"/>
              <a:buNone/>
              <a:defRPr sz="900"/>
            </a:lvl3pPr>
            <a:lvl4pPr marL="1645888" lvl="3" indent="-205736" algn="l">
              <a:spcBef>
                <a:spcPts val="162"/>
              </a:spcBef>
              <a:spcAft>
                <a:spcPts val="0"/>
              </a:spcAft>
              <a:buClr>
                <a:schemeClr val="lt1"/>
              </a:buClr>
              <a:buSzPts val="900"/>
              <a:buNone/>
              <a:defRPr sz="810"/>
            </a:lvl4pPr>
            <a:lvl5pPr marL="2057358" lvl="4" indent="-205736" algn="l">
              <a:spcBef>
                <a:spcPts val="162"/>
              </a:spcBef>
              <a:spcAft>
                <a:spcPts val="0"/>
              </a:spcAft>
              <a:buClr>
                <a:schemeClr val="lt1"/>
              </a:buClr>
              <a:buSzPts val="900"/>
              <a:buNone/>
              <a:defRPr sz="810"/>
            </a:lvl5pPr>
            <a:lvl6pPr marL="2468831" lvl="5" indent="-205736" algn="l">
              <a:spcBef>
                <a:spcPts val="162"/>
              </a:spcBef>
              <a:spcAft>
                <a:spcPts val="0"/>
              </a:spcAft>
              <a:buClr>
                <a:schemeClr val="lt1"/>
              </a:buClr>
              <a:buSzPts val="900"/>
              <a:buNone/>
              <a:defRPr sz="810"/>
            </a:lvl6pPr>
            <a:lvl7pPr marL="2880302" lvl="6" indent="-205736" algn="l">
              <a:spcBef>
                <a:spcPts val="162"/>
              </a:spcBef>
              <a:spcAft>
                <a:spcPts val="0"/>
              </a:spcAft>
              <a:buClr>
                <a:schemeClr val="lt1"/>
              </a:buClr>
              <a:buSzPts val="900"/>
              <a:buNone/>
              <a:defRPr sz="810"/>
            </a:lvl7pPr>
            <a:lvl8pPr marL="3291774" lvl="7" indent="-205736" algn="l">
              <a:spcBef>
                <a:spcPts val="162"/>
              </a:spcBef>
              <a:spcAft>
                <a:spcPts val="0"/>
              </a:spcAft>
              <a:buClr>
                <a:schemeClr val="lt1"/>
              </a:buClr>
              <a:buSzPts val="900"/>
              <a:buNone/>
              <a:defRPr sz="810"/>
            </a:lvl8pPr>
            <a:lvl9pPr marL="3703246" lvl="8" indent="-205736" algn="l">
              <a:spcBef>
                <a:spcPts val="162"/>
              </a:spcBef>
              <a:spcAft>
                <a:spcPts val="0"/>
              </a:spcAft>
              <a:buClr>
                <a:schemeClr val="lt1"/>
              </a:buClr>
              <a:buSzPts val="900"/>
              <a:buNone/>
              <a:defRPr sz="810"/>
            </a:lvl9pPr>
          </a:lstStyle>
          <a:p>
            <a:endParaRPr/>
          </a:p>
        </p:txBody>
      </p:sp>
      <p:sp>
        <p:nvSpPr>
          <p:cNvPr id="65" name="Google Shape;65;p23"/>
          <p:cNvSpPr txBox="1">
            <a:spLocks noGrp="1"/>
          </p:cNvSpPr>
          <p:nvPr>
            <p:ph type="dt" idx="10"/>
          </p:nvPr>
        </p:nvSpPr>
        <p:spPr>
          <a:xfrm>
            <a:off x="457200" y="5296959"/>
            <a:ext cx="2133600" cy="304333"/>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23"/>
          <p:cNvSpPr txBox="1">
            <a:spLocks noGrp="1"/>
          </p:cNvSpPr>
          <p:nvPr>
            <p:ph type="ftr" idx="11"/>
          </p:nvPr>
        </p:nvSpPr>
        <p:spPr>
          <a:xfrm>
            <a:off x="3124200" y="5296959"/>
            <a:ext cx="2895600" cy="304333"/>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23"/>
          <p:cNvSpPr txBox="1">
            <a:spLocks noGrp="1"/>
          </p:cNvSpPr>
          <p:nvPr>
            <p:ph type="sldNum" idx="12"/>
          </p:nvPr>
        </p:nvSpPr>
        <p:spPr>
          <a:xfrm>
            <a:off x="6553200" y="5296959"/>
            <a:ext cx="2133600" cy="304333"/>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193262871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and Vertical Text" type="vertTx">
  <p:cSld name="Title and Vertical Text">
    <p:spTree>
      <p:nvGrpSpPr>
        <p:cNvPr id="1" name="Shape 68"/>
        <p:cNvGrpSpPr/>
        <p:nvPr/>
      </p:nvGrpSpPr>
      <p:grpSpPr>
        <a:xfrm>
          <a:off x="0" y="0"/>
          <a:ext cx="0" cy="0"/>
          <a:chOff x="0" y="0"/>
          <a:chExt cx="0" cy="0"/>
        </a:xfrm>
      </p:grpSpPr>
      <p:sp>
        <p:nvSpPr>
          <p:cNvPr id="69" name="Google Shape;69;p24"/>
          <p:cNvSpPr txBox="1">
            <a:spLocks noGrp="1"/>
          </p:cNvSpPr>
          <p:nvPr>
            <p:ph type="title"/>
          </p:nvPr>
        </p:nvSpPr>
        <p:spPr>
          <a:xfrm>
            <a:off x="457200" y="228864"/>
            <a:ext cx="8229600" cy="952667"/>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24"/>
          <p:cNvSpPr txBox="1">
            <a:spLocks noGrp="1"/>
          </p:cNvSpPr>
          <p:nvPr>
            <p:ph type="body" idx="1"/>
          </p:nvPr>
        </p:nvSpPr>
        <p:spPr>
          <a:xfrm rot="5400000">
            <a:off x="2686171" y="-895467"/>
            <a:ext cx="3771667" cy="8229600"/>
          </a:xfrm>
          <a:prstGeom prst="rect">
            <a:avLst/>
          </a:prstGeom>
          <a:noFill/>
          <a:ln>
            <a:noFill/>
          </a:ln>
        </p:spPr>
        <p:txBody>
          <a:bodyPr spcFirstLastPara="1" wrap="square" lIns="91425" tIns="45700" rIns="91425" bIns="45700" anchor="t" anchorCtr="0">
            <a:normAutofit/>
          </a:bodyPr>
          <a:lstStyle>
            <a:lvl1pPr marL="411471" lvl="0" indent="-308604" algn="l">
              <a:spcBef>
                <a:spcPts val="324"/>
              </a:spcBef>
              <a:spcAft>
                <a:spcPts val="0"/>
              </a:spcAft>
              <a:buClr>
                <a:schemeClr val="lt1"/>
              </a:buClr>
              <a:buSzPts val="1800"/>
              <a:buChar char="•"/>
              <a:defRPr/>
            </a:lvl1pPr>
            <a:lvl2pPr marL="822944" lvl="1" indent="-308604" algn="l">
              <a:spcBef>
                <a:spcPts val="324"/>
              </a:spcBef>
              <a:spcAft>
                <a:spcPts val="0"/>
              </a:spcAft>
              <a:buClr>
                <a:schemeClr val="lt1"/>
              </a:buClr>
              <a:buSzPts val="1800"/>
              <a:buChar char="–"/>
              <a:defRPr/>
            </a:lvl2pPr>
            <a:lvl3pPr marL="1234415" lvl="2" indent="-308604" algn="l">
              <a:spcBef>
                <a:spcPts val="324"/>
              </a:spcBef>
              <a:spcAft>
                <a:spcPts val="0"/>
              </a:spcAft>
              <a:buClr>
                <a:schemeClr val="lt1"/>
              </a:buClr>
              <a:buSzPts val="1800"/>
              <a:buChar char="•"/>
              <a:defRPr/>
            </a:lvl3pPr>
            <a:lvl4pPr marL="1645888" lvl="3" indent="-308604" algn="l">
              <a:spcBef>
                <a:spcPts val="324"/>
              </a:spcBef>
              <a:spcAft>
                <a:spcPts val="0"/>
              </a:spcAft>
              <a:buClr>
                <a:schemeClr val="lt1"/>
              </a:buClr>
              <a:buSzPts val="1800"/>
              <a:buChar char="–"/>
              <a:defRPr/>
            </a:lvl4pPr>
            <a:lvl5pPr marL="2057358" lvl="4" indent="-308604" algn="l">
              <a:spcBef>
                <a:spcPts val="324"/>
              </a:spcBef>
              <a:spcAft>
                <a:spcPts val="0"/>
              </a:spcAft>
              <a:buClr>
                <a:schemeClr val="lt1"/>
              </a:buClr>
              <a:buSzPts val="1800"/>
              <a:buChar char="»"/>
              <a:defRPr/>
            </a:lvl5pPr>
            <a:lvl6pPr marL="2468831" lvl="5" indent="-308604" algn="l">
              <a:spcBef>
                <a:spcPts val="324"/>
              </a:spcBef>
              <a:spcAft>
                <a:spcPts val="0"/>
              </a:spcAft>
              <a:buClr>
                <a:schemeClr val="lt1"/>
              </a:buClr>
              <a:buSzPts val="1800"/>
              <a:buChar char="•"/>
              <a:defRPr/>
            </a:lvl6pPr>
            <a:lvl7pPr marL="2880302" lvl="6" indent="-308604" algn="l">
              <a:spcBef>
                <a:spcPts val="324"/>
              </a:spcBef>
              <a:spcAft>
                <a:spcPts val="0"/>
              </a:spcAft>
              <a:buClr>
                <a:schemeClr val="lt1"/>
              </a:buClr>
              <a:buSzPts val="1800"/>
              <a:buChar char="•"/>
              <a:defRPr/>
            </a:lvl7pPr>
            <a:lvl8pPr marL="3291774" lvl="7" indent="-308604" algn="l">
              <a:spcBef>
                <a:spcPts val="324"/>
              </a:spcBef>
              <a:spcAft>
                <a:spcPts val="0"/>
              </a:spcAft>
              <a:buClr>
                <a:schemeClr val="lt1"/>
              </a:buClr>
              <a:buSzPts val="1800"/>
              <a:buChar char="•"/>
              <a:defRPr/>
            </a:lvl8pPr>
            <a:lvl9pPr marL="3703246" lvl="8" indent="-308604" algn="l">
              <a:spcBef>
                <a:spcPts val="324"/>
              </a:spcBef>
              <a:spcAft>
                <a:spcPts val="0"/>
              </a:spcAft>
              <a:buClr>
                <a:schemeClr val="lt1"/>
              </a:buClr>
              <a:buSzPts val="1800"/>
              <a:buChar char="•"/>
              <a:defRPr/>
            </a:lvl9pPr>
          </a:lstStyle>
          <a:p>
            <a:endParaRPr/>
          </a:p>
        </p:txBody>
      </p:sp>
      <p:sp>
        <p:nvSpPr>
          <p:cNvPr id="71" name="Google Shape;71;p24"/>
          <p:cNvSpPr txBox="1">
            <a:spLocks noGrp="1"/>
          </p:cNvSpPr>
          <p:nvPr>
            <p:ph type="dt" idx="10"/>
          </p:nvPr>
        </p:nvSpPr>
        <p:spPr>
          <a:xfrm>
            <a:off x="457200" y="5296959"/>
            <a:ext cx="2133600" cy="304333"/>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24"/>
          <p:cNvSpPr txBox="1">
            <a:spLocks noGrp="1"/>
          </p:cNvSpPr>
          <p:nvPr>
            <p:ph type="ftr" idx="11"/>
          </p:nvPr>
        </p:nvSpPr>
        <p:spPr>
          <a:xfrm>
            <a:off x="3124200" y="5296959"/>
            <a:ext cx="2895600" cy="304333"/>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24"/>
          <p:cNvSpPr txBox="1">
            <a:spLocks noGrp="1"/>
          </p:cNvSpPr>
          <p:nvPr>
            <p:ph type="sldNum" idx="12"/>
          </p:nvPr>
        </p:nvSpPr>
        <p:spPr>
          <a:xfrm>
            <a:off x="6553200" y="5296959"/>
            <a:ext cx="2133600" cy="304333"/>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133034703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 Title and Text">
    <p:spTree>
      <p:nvGrpSpPr>
        <p:cNvPr id="1" name="Shape 74"/>
        <p:cNvGrpSpPr/>
        <p:nvPr/>
      </p:nvGrpSpPr>
      <p:grpSpPr>
        <a:xfrm>
          <a:off x="0" y="0"/>
          <a:ext cx="0" cy="0"/>
          <a:chOff x="0" y="0"/>
          <a:chExt cx="0" cy="0"/>
        </a:xfrm>
      </p:grpSpPr>
      <p:sp>
        <p:nvSpPr>
          <p:cNvPr id="75" name="Google Shape;75;p25"/>
          <p:cNvSpPr txBox="1">
            <a:spLocks noGrp="1"/>
          </p:cNvSpPr>
          <p:nvPr>
            <p:ph type="title"/>
          </p:nvPr>
        </p:nvSpPr>
        <p:spPr>
          <a:xfrm rot="5400000">
            <a:off x="5219938" y="1638331"/>
            <a:ext cx="4876333" cy="20574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25"/>
          <p:cNvSpPr txBox="1">
            <a:spLocks noGrp="1"/>
          </p:cNvSpPr>
          <p:nvPr>
            <p:ph type="body" idx="1"/>
          </p:nvPr>
        </p:nvSpPr>
        <p:spPr>
          <a:xfrm rot="5400000">
            <a:off x="1028938" y="-342869"/>
            <a:ext cx="4876333" cy="6019800"/>
          </a:xfrm>
          <a:prstGeom prst="rect">
            <a:avLst/>
          </a:prstGeom>
          <a:noFill/>
          <a:ln>
            <a:noFill/>
          </a:ln>
        </p:spPr>
        <p:txBody>
          <a:bodyPr spcFirstLastPara="1" wrap="square" lIns="91425" tIns="45700" rIns="91425" bIns="45700" anchor="t" anchorCtr="0">
            <a:normAutofit/>
          </a:bodyPr>
          <a:lstStyle>
            <a:lvl1pPr marL="411471" lvl="0" indent="-308604" algn="l">
              <a:spcBef>
                <a:spcPts val="324"/>
              </a:spcBef>
              <a:spcAft>
                <a:spcPts val="0"/>
              </a:spcAft>
              <a:buClr>
                <a:schemeClr val="lt1"/>
              </a:buClr>
              <a:buSzPts val="1800"/>
              <a:buChar char="•"/>
              <a:defRPr/>
            </a:lvl1pPr>
            <a:lvl2pPr marL="822944" lvl="1" indent="-308604" algn="l">
              <a:spcBef>
                <a:spcPts val="324"/>
              </a:spcBef>
              <a:spcAft>
                <a:spcPts val="0"/>
              </a:spcAft>
              <a:buClr>
                <a:schemeClr val="lt1"/>
              </a:buClr>
              <a:buSzPts val="1800"/>
              <a:buChar char="–"/>
              <a:defRPr/>
            </a:lvl2pPr>
            <a:lvl3pPr marL="1234415" lvl="2" indent="-308604" algn="l">
              <a:spcBef>
                <a:spcPts val="324"/>
              </a:spcBef>
              <a:spcAft>
                <a:spcPts val="0"/>
              </a:spcAft>
              <a:buClr>
                <a:schemeClr val="lt1"/>
              </a:buClr>
              <a:buSzPts val="1800"/>
              <a:buChar char="•"/>
              <a:defRPr/>
            </a:lvl3pPr>
            <a:lvl4pPr marL="1645888" lvl="3" indent="-308604" algn="l">
              <a:spcBef>
                <a:spcPts val="324"/>
              </a:spcBef>
              <a:spcAft>
                <a:spcPts val="0"/>
              </a:spcAft>
              <a:buClr>
                <a:schemeClr val="lt1"/>
              </a:buClr>
              <a:buSzPts val="1800"/>
              <a:buChar char="–"/>
              <a:defRPr/>
            </a:lvl4pPr>
            <a:lvl5pPr marL="2057358" lvl="4" indent="-308604" algn="l">
              <a:spcBef>
                <a:spcPts val="324"/>
              </a:spcBef>
              <a:spcAft>
                <a:spcPts val="0"/>
              </a:spcAft>
              <a:buClr>
                <a:schemeClr val="lt1"/>
              </a:buClr>
              <a:buSzPts val="1800"/>
              <a:buChar char="»"/>
              <a:defRPr/>
            </a:lvl5pPr>
            <a:lvl6pPr marL="2468831" lvl="5" indent="-308604" algn="l">
              <a:spcBef>
                <a:spcPts val="324"/>
              </a:spcBef>
              <a:spcAft>
                <a:spcPts val="0"/>
              </a:spcAft>
              <a:buClr>
                <a:schemeClr val="lt1"/>
              </a:buClr>
              <a:buSzPts val="1800"/>
              <a:buChar char="•"/>
              <a:defRPr/>
            </a:lvl6pPr>
            <a:lvl7pPr marL="2880302" lvl="6" indent="-308604" algn="l">
              <a:spcBef>
                <a:spcPts val="324"/>
              </a:spcBef>
              <a:spcAft>
                <a:spcPts val="0"/>
              </a:spcAft>
              <a:buClr>
                <a:schemeClr val="lt1"/>
              </a:buClr>
              <a:buSzPts val="1800"/>
              <a:buChar char="•"/>
              <a:defRPr/>
            </a:lvl7pPr>
            <a:lvl8pPr marL="3291774" lvl="7" indent="-308604" algn="l">
              <a:spcBef>
                <a:spcPts val="324"/>
              </a:spcBef>
              <a:spcAft>
                <a:spcPts val="0"/>
              </a:spcAft>
              <a:buClr>
                <a:schemeClr val="lt1"/>
              </a:buClr>
              <a:buSzPts val="1800"/>
              <a:buChar char="•"/>
              <a:defRPr/>
            </a:lvl8pPr>
            <a:lvl9pPr marL="3703246" lvl="8" indent="-308604" algn="l">
              <a:spcBef>
                <a:spcPts val="324"/>
              </a:spcBef>
              <a:spcAft>
                <a:spcPts val="0"/>
              </a:spcAft>
              <a:buClr>
                <a:schemeClr val="lt1"/>
              </a:buClr>
              <a:buSzPts val="1800"/>
              <a:buChar char="•"/>
              <a:defRPr/>
            </a:lvl9pPr>
          </a:lstStyle>
          <a:p>
            <a:endParaRPr/>
          </a:p>
        </p:txBody>
      </p:sp>
      <p:sp>
        <p:nvSpPr>
          <p:cNvPr id="77" name="Google Shape;77;p25"/>
          <p:cNvSpPr txBox="1">
            <a:spLocks noGrp="1"/>
          </p:cNvSpPr>
          <p:nvPr>
            <p:ph type="dt" idx="10"/>
          </p:nvPr>
        </p:nvSpPr>
        <p:spPr>
          <a:xfrm>
            <a:off x="457200" y="5296959"/>
            <a:ext cx="2133600" cy="304333"/>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25"/>
          <p:cNvSpPr txBox="1">
            <a:spLocks noGrp="1"/>
          </p:cNvSpPr>
          <p:nvPr>
            <p:ph type="ftr" idx="11"/>
          </p:nvPr>
        </p:nvSpPr>
        <p:spPr>
          <a:xfrm>
            <a:off x="3124200" y="5296959"/>
            <a:ext cx="2895600" cy="304333"/>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25"/>
          <p:cNvSpPr txBox="1">
            <a:spLocks noGrp="1"/>
          </p:cNvSpPr>
          <p:nvPr>
            <p:ph type="sldNum" idx="12"/>
          </p:nvPr>
        </p:nvSpPr>
        <p:spPr>
          <a:xfrm>
            <a:off x="6553200" y="5296959"/>
            <a:ext cx="2133600" cy="304333"/>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42815795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457200" y="1333501"/>
            <a:ext cx="4038600" cy="3771636"/>
          </a:xfrm>
        </p:spPr>
        <p:txBody>
          <a:bodyPr/>
          <a:lstStyle>
            <a:lvl1pPr>
              <a:defRPr sz="3111"/>
            </a:lvl1pPr>
            <a:lvl2pPr>
              <a:defRPr sz="2667"/>
            </a:lvl2pPr>
            <a:lvl3pPr>
              <a:defRPr sz="2222"/>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4648200" y="1333501"/>
            <a:ext cx="4038600" cy="3771636"/>
          </a:xfrm>
        </p:spPr>
        <p:txBody>
          <a:bodyPr/>
          <a:lstStyle>
            <a:lvl1pPr>
              <a:defRPr sz="3111"/>
            </a:lvl1pPr>
            <a:lvl2pPr>
              <a:defRPr sz="2667"/>
            </a:lvl2pPr>
            <a:lvl3pPr>
              <a:defRPr sz="2222"/>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fld id="{4CF93EE3-0FD7-476F-B006-1246A057C440}" type="datetimeFigureOut">
              <a:rPr lang="en-IN" smtClean="0"/>
              <a:pPr/>
              <a:t>06/02/22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3E2446A-5FCF-4BBF-8B7B-4D9F9DE2475B}" type="slidenum">
              <a:rPr lang="en-IN" smtClean="0"/>
              <a:pPr/>
              <a:t>‹#›</a:t>
            </a:fld>
            <a:endParaRPr lang="en-I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IN"/>
          </a:p>
        </p:txBody>
      </p:sp>
      <p:sp>
        <p:nvSpPr>
          <p:cNvPr id="3" name="Text Placeholder 2"/>
          <p:cNvSpPr>
            <a:spLocks noGrp="1"/>
          </p:cNvSpPr>
          <p:nvPr>
            <p:ph type="body" idx="1"/>
          </p:nvPr>
        </p:nvSpPr>
        <p:spPr>
          <a:xfrm>
            <a:off x="457200" y="1279261"/>
            <a:ext cx="4040188" cy="533136"/>
          </a:xfrm>
        </p:spPr>
        <p:txBody>
          <a:bodyPr anchor="b"/>
          <a:lstStyle>
            <a:lvl1pPr marL="0" indent="0">
              <a:buNone/>
              <a:defRPr sz="2667" b="1"/>
            </a:lvl1pPr>
            <a:lvl2pPr marL="507990" indent="0">
              <a:buNone/>
              <a:defRPr sz="2222" b="1"/>
            </a:lvl2pPr>
            <a:lvl3pPr marL="1015980" indent="0">
              <a:buNone/>
              <a:defRPr sz="2000" b="1"/>
            </a:lvl3pPr>
            <a:lvl4pPr marL="1523970" indent="0">
              <a:buNone/>
              <a:defRPr sz="1778" b="1"/>
            </a:lvl4pPr>
            <a:lvl5pPr marL="2031960" indent="0">
              <a:buNone/>
              <a:defRPr sz="1778" b="1"/>
            </a:lvl5pPr>
            <a:lvl6pPr marL="2539950" indent="0">
              <a:buNone/>
              <a:defRPr sz="1778" b="1"/>
            </a:lvl6pPr>
            <a:lvl7pPr marL="3047940" indent="0">
              <a:buNone/>
              <a:defRPr sz="1778" b="1"/>
            </a:lvl7pPr>
            <a:lvl8pPr marL="3555929" indent="0">
              <a:buNone/>
              <a:defRPr sz="1778" b="1"/>
            </a:lvl8pPr>
            <a:lvl9pPr marL="4063918" indent="0">
              <a:buNone/>
              <a:defRPr sz="1778" b="1"/>
            </a:lvl9pPr>
          </a:lstStyle>
          <a:p>
            <a:pPr lvl="0"/>
            <a:r>
              <a:rPr lang="en-US"/>
              <a:t>Click to edit Master text styles</a:t>
            </a:r>
          </a:p>
        </p:txBody>
      </p:sp>
      <p:sp>
        <p:nvSpPr>
          <p:cNvPr id="4" name="Content Placeholder 3"/>
          <p:cNvSpPr>
            <a:spLocks noGrp="1"/>
          </p:cNvSpPr>
          <p:nvPr>
            <p:ph sz="half" idx="2"/>
          </p:nvPr>
        </p:nvSpPr>
        <p:spPr>
          <a:xfrm>
            <a:off x="457200" y="1812396"/>
            <a:ext cx="4040188" cy="3292740"/>
          </a:xfrm>
        </p:spPr>
        <p:txBody>
          <a:bodyPr/>
          <a:lstStyle>
            <a:lvl1pPr>
              <a:defRPr sz="2667"/>
            </a:lvl1pPr>
            <a:lvl2pPr>
              <a:defRPr sz="2222"/>
            </a:lvl2pPr>
            <a:lvl3pPr>
              <a:defRPr sz="2000"/>
            </a:lvl3pPr>
            <a:lvl4pPr>
              <a:defRPr sz="1778"/>
            </a:lvl4pPr>
            <a:lvl5pPr>
              <a:defRPr sz="1778"/>
            </a:lvl5pPr>
            <a:lvl6pPr>
              <a:defRPr sz="1778"/>
            </a:lvl6pPr>
            <a:lvl7pPr>
              <a:defRPr sz="1778"/>
            </a:lvl7pPr>
            <a:lvl8pPr>
              <a:defRPr sz="1778"/>
            </a:lvl8pPr>
            <a:lvl9pPr>
              <a:defRPr sz="1778"/>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4645031" y="1279261"/>
            <a:ext cx="4041775" cy="533136"/>
          </a:xfrm>
        </p:spPr>
        <p:txBody>
          <a:bodyPr anchor="b"/>
          <a:lstStyle>
            <a:lvl1pPr marL="0" indent="0">
              <a:buNone/>
              <a:defRPr sz="2667" b="1"/>
            </a:lvl1pPr>
            <a:lvl2pPr marL="507990" indent="0">
              <a:buNone/>
              <a:defRPr sz="2222" b="1"/>
            </a:lvl2pPr>
            <a:lvl3pPr marL="1015980" indent="0">
              <a:buNone/>
              <a:defRPr sz="2000" b="1"/>
            </a:lvl3pPr>
            <a:lvl4pPr marL="1523970" indent="0">
              <a:buNone/>
              <a:defRPr sz="1778" b="1"/>
            </a:lvl4pPr>
            <a:lvl5pPr marL="2031960" indent="0">
              <a:buNone/>
              <a:defRPr sz="1778" b="1"/>
            </a:lvl5pPr>
            <a:lvl6pPr marL="2539950" indent="0">
              <a:buNone/>
              <a:defRPr sz="1778" b="1"/>
            </a:lvl6pPr>
            <a:lvl7pPr marL="3047940" indent="0">
              <a:buNone/>
              <a:defRPr sz="1778" b="1"/>
            </a:lvl7pPr>
            <a:lvl8pPr marL="3555929" indent="0">
              <a:buNone/>
              <a:defRPr sz="1778" b="1"/>
            </a:lvl8pPr>
            <a:lvl9pPr marL="4063918" indent="0">
              <a:buNone/>
              <a:defRPr sz="1778" b="1"/>
            </a:lvl9pPr>
          </a:lstStyle>
          <a:p>
            <a:pPr lvl="0"/>
            <a:r>
              <a:rPr lang="en-US"/>
              <a:t>Click to edit Master text styles</a:t>
            </a:r>
          </a:p>
        </p:txBody>
      </p:sp>
      <p:sp>
        <p:nvSpPr>
          <p:cNvPr id="6" name="Content Placeholder 5"/>
          <p:cNvSpPr>
            <a:spLocks noGrp="1"/>
          </p:cNvSpPr>
          <p:nvPr>
            <p:ph sz="quarter" idx="4"/>
          </p:nvPr>
        </p:nvSpPr>
        <p:spPr>
          <a:xfrm>
            <a:off x="4645031" y="1812396"/>
            <a:ext cx="4041775" cy="3292740"/>
          </a:xfrm>
        </p:spPr>
        <p:txBody>
          <a:bodyPr/>
          <a:lstStyle>
            <a:lvl1pPr>
              <a:defRPr sz="2667"/>
            </a:lvl1pPr>
            <a:lvl2pPr>
              <a:defRPr sz="2222"/>
            </a:lvl2pPr>
            <a:lvl3pPr>
              <a:defRPr sz="2000"/>
            </a:lvl3pPr>
            <a:lvl4pPr>
              <a:defRPr sz="1778"/>
            </a:lvl4pPr>
            <a:lvl5pPr>
              <a:defRPr sz="1778"/>
            </a:lvl5pPr>
            <a:lvl6pPr>
              <a:defRPr sz="1778"/>
            </a:lvl6pPr>
            <a:lvl7pPr>
              <a:defRPr sz="1778"/>
            </a:lvl7pPr>
            <a:lvl8pPr>
              <a:defRPr sz="1778"/>
            </a:lvl8pPr>
            <a:lvl9pPr>
              <a:defRPr sz="1778"/>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fld id="{4CF93EE3-0FD7-476F-B006-1246A057C440}" type="datetimeFigureOut">
              <a:rPr lang="en-IN" smtClean="0"/>
              <a:pPr/>
              <a:t>06/02/22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93E2446A-5FCF-4BBF-8B7B-4D9F9DE2475B}" type="slidenum">
              <a:rPr lang="en-IN" smtClean="0"/>
              <a:pPr/>
              <a:t>‹#›</a:t>
            </a:fld>
            <a:endParaRPr lang="en-I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4CF93EE3-0FD7-476F-B006-1246A057C440}" type="datetimeFigureOut">
              <a:rPr lang="en-IN" smtClean="0"/>
              <a:pPr/>
              <a:t>06/02/22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93E2446A-5FCF-4BBF-8B7B-4D9F9DE2475B}" type="slidenum">
              <a:rPr lang="en-IN" smtClean="0"/>
              <a:pPr/>
              <a:t>‹#›</a:t>
            </a:fld>
            <a:endParaRPr lang="en-I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CF93EE3-0FD7-476F-B006-1246A057C440}" type="datetimeFigureOut">
              <a:rPr lang="en-IN" smtClean="0"/>
              <a:pPr/>
              <a:t>06/02/22</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93E2446A-5FCF-4BBF-8B7B-4D9F9DE2475B}" type="slidenum">
              <a:rPr lang="en-IN" smtClean="0"/>
              <a:pPr/>
              <a:t>‹#›</a:t>
            </a:fld>
            <a:endParaRPr lang="en-I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6" y="227541"/>
            <a:ext cx="3008313" cy="968376"/>
          </a:xfrm>
        </p:spPr>
        <p:txBody>
          <a:bodyPr anchor="b"/>
          <a:lstStyle>
            <a:lvl1pPr algn="l">
              <a:defRPr sz="2222" b="1"/>
            </a:lvl1pPr>
          </a:lstStyle>
          <a:p>
            <a:r>
              <a:rPr lang="en-US"/>
              <a:t>Click to edit Master title style</a:t>
            </a:r>
            <a:endParaRPr lang="en-IN"/>
          </a:p>
        </p:txBody>
      </p:sp>
      <p:sp>
        <p:nvSpPr>
          <p:cNvPr id="3" name="Content Placeholder 2"/>
          <p:cNvSpPr>
            <a:spLocks noGrp="1"/>
          </p:cNvSpPr>
          <p:nvPr>
            <p:ph idx="1"/>
          </p:nvPr>
        </p:nvSpPr>
        <p:spPr>
          <a:xfrm>
            <a:off x="3575050" y="227544"/>
            <a:ext cx="5111750" cy="4877594"/>
          </a:xfrm>
        </p:spPr>
        <p:txBody>
          <a:bodyPr/>
          <a:lstStyle>
            <a:lvl1pPr>
              <a:defRPr sz="3556"/>
            </a:lvl1pPr>
            <a:lvl2pPr>
              <a:defRPr sz="3111"/>
            </a:lvl2pPr>
            <a:lvl3pPr>
              <a:defRPr sz="2667"/>
            </a:lvl3pPr>
            <a:lvl4pPr>
              <a:defRPr sz="2222"/>
            </a:lvl4pPr>
            <a:lvl5pPr>
              <a:defRPr sz="2222"/>
            </a:lvl5pPr>
            <a:lvl6pPr>
              <a:defRPr sz="2222"/>
            </a:lvl6pPr>
            <a:lvl7pPr>
              <a:defRPr sz="2222"/>
            </a:lvl7pPr>
            <a:lvl8pPr>
              <a:defRPr sz="2222"/>
            </a:lvl8pPr>
            <a:lvl9pPr>
              <a:defRPr sz="2222"/>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457206" y="1195920"/>
            <a:ext cx="3008313" cy="3909219"/>
          </a:xfrm>
        </p:spPr>
        <p:txBody>
          <a:bodyPr/>
          <a:lstStyle>
            <a:lvl1pPr marL="0" indent="0">
              <a:buNone/>
              <a:defRPr sz="1556"/>
            </a:lvl1pPr>
            <a:lvl2pPr marL="507990" indent="0">
              <a:buNone/>
              <a:defRPr sz="1333"/>
            </a:lvl2pPr>
            <a:lvl3pPr marL="1015980" indent="0">
              <a:buNone/>
              <a:defRPr sz="1111"/>
            </a:lvl3pPr>
            <a:lvl4pPr marL="1523970" indent="0">
              <a:buNone/>
              <a:defRPr sz="1000"/>
            </a:lvl4pPr>
            <a:lvl5pPr marL="2031960" indent="0">
              <a:buNone/>
              <a:defRPr sz="1000"/>
            </a:lvl5pPr>
            <a:lvl6pPr marL="2539950" indent="0">
              <a:buNone/>
              <a:defRPr sz="1000"/>
            </a:lvl6pPr>
            <a:lvl7pPr marL="3047940" indent="0">
              <a:buNone/>
              <a:defRPr sz="1000"/>
            </a:lvl7pPr>
            <a:lvl8pPr marL="3555929" indent="0">
              <a:buNone/>
              <a:defRPr sz="1000"/>
            </a:lvl8pPr>
            <a:lvl9pPr marL="4063918"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CF93EE3-0FD7-476F-B006-1246A057C440}" type="datetimeFigureOut">
              <a:rPr lang="en-IN" smtClean="0"/>
              <a:pPr/>
              <a:t>06/02/22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3E2446A-5FCF-4BBF-8B7B-4D9F9DE2475B}" type="slidenum">
              <a:rPr lang="en-IN" smtClean="0"/>
              <a:pPr/>
              <a:t>‹#›</a:t>
            </a:fld>
            <a:endParaRPr lang="en-I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000500"/>
            <a:ext cx="5486400" cy="472282"/>
          </a:xfrm>
        </p:spPr>
        <p:txBody>
          <a:bodyPr anchor="b"/>
          <a:lstStyle>
            <a:lvl1pPr algn="l">
              <a:defRPr sz="2222" b="1"/>
            </a:lvl1pPr>
          </a:lstStyle>
          <a:p>
            <a:r>
              <a:rPr lang="en-US"/>
              <a:t>Click to edit Master title style</a:t>
            </a:r>
            <a:endParaRPr lang="en-IN"/>
          </a:p>
        </p:txBody>
      </p:sp>
      <p:sp>
        <p:nvSpPr>
          <p:cNvPr id="3" name="Picture Placeholder 2"/>
          <p:cNvSpPr>
            <a:spLocks noGrp="1"/>
          </p:cNvSpPr>
          <p:nvPr>
            <p:ph type="pic" idx="1"/>
          </p:nvPr>
        </p:nvSpPr>
        <p:spPr>
          <a:xfrm>
            <a:off x="1792288" y="510646"/>
            <a:ext cx="5486400" cy="3429000"/>
          </a:xfrm>
        </p:spPr>
        <p:txBody>
          <a:bodyPr/>
          <a:lstStyle>
            <a:lvl1pPr marL="0" indent="0">
              <a:buNone/>
              <a:defRPr sz="3556"/>
            </a:lvl1pPr>
            <a:lvl2pPr marL="507990" indent="0">
              <a:buNone/>
              <a:defRPr sz="3111"/>
            </a:lvl2pPr>
            <a:lvl3pPr marL="1015980" indent="0">
              <a:buNone/>
              <a:defRPr sz="2667"/>
            </a:lvl3pPr>
            <a:lvl4pPr marL="1523970" indent="0">
              <a:buNone/>
              <a:defRPr sz="2222"/>
            </a:lvl4pPr>
            <a:lvl5pPr marL="2031960" indent="0">
              <a:buNone/>
              <a:defRPr sz="2222"/>
            </a:lvl5pPr>
            <a:lvl6pPr marL="2539950" indent="0">
              <a:buNone/>
              <a:defRPr sz="2222"/>
            </a:lvl6pPr>
            <a:lvl7pPr marL="3047940" indent="0">
              <a:buNone/>
              <a:defRPr sz="2222"/>
            </a:lvl7pPr>
            <a:lvl8pPr marL="3555929" indent="0">
              <a:buNone/>
              <a:defRPr sz="2222"/>
            </a:lvl8pPr>
            <a:lvl9pPr marL="4063918" indent="0">
              <a:buNone/>
              <a:defRPr sz="2222"/>
            </a:lvl9pPr>
          </a:lstStyle>
          <a:p>
            <a:endParaRPr lang="en-IN"/>
          </a:p>
        </p:txBody>
      </p:sp>
      <p:sp>
        <p:nvSpPr>
          <p:cNvPr id="4" name="Text Placeholder 3"/>
          <p:cNvSpPr>
            <a:spLocks noGrp="1"/>
          </p:cNvSpPr>
          <p:nvPr>
            <p:ph type="body" sz="half" idx="2"/>
          </p:nvPr>
        </p:nvSpPr>
        <p:spPr>
          <a:xfrm>
            <a:off x="1792288" y="4472784"/>
            <a:ext cx="5486400" cy="670719"/>
          </a:xfrm>
        </p:spPr>
        <p:txBody>
          <a:bodyPr/>
          <a:lstStyle>
            <a:lvl1pPr marL="0" indent="0">
              <a:buNone/>
              <a:defRPr sz="1556"/>
            </a:lvl1pPr>
            <a:lvl2pPr marL="507990" indent="0">
              <a:buNone/>
              <a:defRPr sz="1333"/>
            </a:lvl2pPr>
            <a:lvl3pPr marL="1015980" indent="0">
              <a:buNone/>
              <a:defRPr sz="1111"/>
            </a:lvl3pPr>
            <a:lvl4pPr marL="1523970" indent="0">
              <a:buNone/>
              <a:defRPr sz="1000"/>
            </a:lvl4pPr>
            <a:lvl5pPr marL="2031960" indent="0">
              <a:buNone/>
              <a:defRPr sz="1000"/>
            </a:lvl5pPr>
            <a:lvl6pPr marL="2539950" indent="0">
              <a:buNone/>
              <a:defRPr sz="1000"/>
            </a:lvl6pPr>
            <a:lvl7pPr marL="3047940" indent="0">
              <a:buNone/>
              <a:defRPr sz="1000"/>
            </a:lvl7pPr>
            <a:lvl8pPr marL="3555929" indent="0">
              <a:buNone/>
              <a:defRPr sz="1000"/>
            </a:lvl8pPr>
            <a:lvl9pPr marL="4063918"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CF93EE3-0FD7-476F-B006-1246A057C440}" type="datetimeFigureOut">
              <a:rPr lang="en-IN" smtClean="0"/>
              <a:pPr/>
              <a:t>06/02/22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3E2446A-5FCF-4BBF-8B7B-4D9F9DE2475B}" type="slidenum">
              <a:rPr lang="en-IN" smtClean="0"/>
              <a:pPr/>
              <a:t>‹#›</a:t>
            </a:fld>
            <a:endParaRPr lang="en-I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660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28866"/>
            <a:ext cx="8229600" cy="952500"/>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457200" y="1333501"/>
            <a:ext cx="8229600" cy="37716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457200" y="5296960"/>
            <a:ext cx="2133600" cy="304271"/>
          </a:xfrm>
          <a:prstGeom prst="rect">
            <a:avLst/>
          </a:prstGeom>
        </p:spPr>
        <p:txBody>
          <a:bodyPr vert="horz" lIns="91440" tIns="45720" rIns="91440" bIns="45720" rtlCol="0" anchor="ctr"/>
          <a:lstStyle>
            <a:lvl1pPr algn="l">
              <a:defRPr sz="1333">
                <a:solidFill>
                  <a:schemeClr val="tx1">
                    <a:tint val="75000"/>
                  </a:schemeClr>
                </a:solidFill>
              </a:defRPr>
            </a:lvl1pPr>
          </a:lstStyle>
          <a:p>
            <a:fld id="{4CF93EE3-0FD7-476F-B006-1246A057C440}" type="datetimeFigureOut">
              <a:rPr lang="en-IN" smtClean="0"/>
              <a:pPr/>
              <a:t>06/02/22</a:t>
            </a:fld>
            <a:endParaRPr lang="en-IN"/>
          </a:p>
        </p:txBody>
      </p:sp>
      <p:sp>
        <p:nvSpPr>
          <p:cNvPr id="5" name="Footer Placeholder 4"/>
          <p:cNvSpPr>
            <a:spLocks noGrp="1"/>
          </p:cNvSpPr>
          <p:nvPr>
            <p:ph type="ftr" sz="quarter" idx="3"/>
          </p:nvPr>
        </p:nvSpPr>
        <p:spPr>
          <a:xfrm>
            <a:off x="3124200" y="5296960"/>
            <a:ext cx="2895600" cy="304271"/>
          </a:xfrm>
          <a:prstGeom prst="rect">
            <a:avLst/>
          </a:prstGeom>
        </p:spPr>
        <p:txBody>
          <a:bodyPr vert="horz" lIns="91440" tIns="45720" rIns="91440" bIns="45720" rtlCol="0" anchor="ctr"/>
          <a:lstStyle>
            <a:lvl1pPr algn="ctr">
              <a:defRPr sz="1333">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6553200" y="5296960"/>
            <a:ext cx="2133600" cy="304271"/>
          </a:xfrm>
          <a:prstGeom prst="rect">
            <a:avLst/>
          </a:prstGeom>
        </p:spPr>
        <p:txBody>
          <a:bodyPr vert="horz" lIns="91440" tIns="45720" rIns="91440" bIns="45720" rtlCol="0" anchor="ctr"/>
          <a:lstStyle>
            <a:lvl1pPr algn="r">
              <a:defRPr sz="1333">
                <a:solidFill>
                  <a:schemeClr val="tx1">
                    <a:tint val="75000"/>
                  </a:schemeClr>
                </a:solidFill>
              </a:defRPr>
            </a:lvl1pPr>
          </a:lstStyle>
          <a:p>
            <a:fld id="{93E2446A-5FCF-4BBF-8B7B-4D9F9DE2475B}" type="slidenum">
              <a:rPr lang="en-IN" smtClean="0"/>
              <a:pPr/>
              <a:t>‹#›</a:t>
            </a:fld>
            <a:endParaRPr lang="en-IN"/>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1015980" rtl="0" eaLnBrk="1" latinLnBrk="0" hangingPunct="1">
        <a:spcBef>
          <a:spcPct val="0"/>
        </a:spcBef>
        <a:buNone/>
        <a:defRPr sz="4889" kern="1200">
          <a:solidFill>
            <a:schemeClr val="tx1"/>
          </a:solidFill>
          <a:latin typeface="+mj-lt"/>
          <a:ea typeface="+mj-ea"/>
          <a:cs typeface="+mj-cs"/>
        </a:defRPr>
      </a:lvl1pPr>
    </p:titleStyle>
    <p:bodyStyle>
      <a:lvl1pPr marL="380992" indent="-380992" algn="l" defTabSz="1015980" rtl="0" eaLnBrk="1" latinLnBrk="0" hangingPunct="1">
        <a:spcBef>
          <a:spcPct val="20000"/>
        </a:spcBef>
        <a:buFont typeface="Arial" pitchFamily="34" charset="0"/>
        <a:buChar char="•"/>
        <a:defRPr sz="3556" kern="1200">
          <a:solidFill>
            <a:schemeClr val="tx1"/>
          </a:solidFill>
          <a:latin typeface="+mn-lt"/>
          <a:ea typeface="+mn-ea"/>
          <a:cs typeface="+mn-cs"/>
        </a:defRPr>
      </a:lvl1pPr>
      <a:lvl2pPr marL="825484" indent="-317493" algn="l" defTabSz="1015980" rtl="0" eaLnBrk="1" latinLnBrk="0" hangingPunct="1">
        <a:spcBef>
          <a:spcPct val="20000"/>
        </a:spcBef>
        <a:buFont typeface="Arial" pitchFamily="34" charset="0"/>
        <a:buChar char="–"/>
        <a:defRPr sz="3111" kern="1200">
          <a:solidFill>
            <a:schemeClr val="tx1"/>
          </a:solidFill>
          <a:latin typeface="+mn-lt"/>
          <a:ea typeface="+mn-ea"/>
          <a:cs typeface="+mn-cs"/>
        </a:defRPr>
      </a:lvl2pPr>
      <a:lvl3pPr marL="1269974" indent="-253994" algn="l" defTabSz="1015980" rtl="0" eaLnBrk="1" latinLnBrk="0" hangingPunct="1">
        <a:spcBef>
          <a:spcPct val="20000"/>
        </a:spcBef>
        <a:buFont typeface="Arial" pitchFamily="34" charset="0"/>
        <a:buChar char="•"/>
        <a:defRPr sz="2667" kern="1200">
          <a:solidFill>
            <a:schemeClr val="tx1"/>
          </a:solidFill>
          <a:latin typeface="+mn-lt"/>
          <a:ea typeface="+mn-ea"/>
          <a:cs typeface="+mn-cs"/>
        </a:defRPr>
      </a:lvl3pPr>
      <a:lvl4pPr marL="1777964" indent="-253994" algn="l" defTabSz="1015980" rtl="0" eaLnBrk="1" latinLnBrk="0" hangingPunct="1">
        <a:spcBef>
          <a:spcPct val="20000"/>
        </a:spcBef>
        <a:buFont typeface="Arial" pitchFamily="34" charset="0"/>
        <a:buChar char="–"/>
        <a:defRPr sz="2222" kern="1200">
          <a:solidFill>
            <a:schemeClr val="tx1"/>
          </a:solidFill>
          <a:latin typeface="+mn-lt"/>
          <a:ea typeface="+mn-ea"/>
          <a:cs typeface="+mn-cs"/>
        </a:defRPr>
      </a:lvl4pPr>
      <a:lvl5pPr marL="2285954" indent="-253994" algn="l" defTabSz="1015980" rtl="0" eaLnBrk="1" latinLnBrk="0" hangingPunct="1">
        <a:spcBef>
          <a:spcPct val="20000"/>
        </a:spcBef>
        <a:buFont typeface="Arial" pitchFamily="34" charset="0"/>
        <a:buChar char="»"/>
        <a:defRPr sz="2222" kern="1200">
          <a:solidFill>
            <a:schemeClr val="tx1"/>
          </a:solidFill>
          <a:latin typeface="+mn-lt"/>
          <a:ea typeface="+mn-ea"/>
          <a:cs typeface="+mn-cs"/>
        </a:defRPr>
      </a:lvl5pPr>
      <a:lvl6pPr marL="2793944" indent="-253994" algn="l" defTabSz="1015980" rtl="0" eaLnBrk="1" latinLnBrk="0" hangingPunct="1">
        <a:spcBef>
          <a:spcPct val="20000"/>
        </a:spcBef>
        <a:buFont typeface="Arial" pitchFamily="34" charset="0"/>
        <a:buChar char="•"/>
        <a:defRPr sz="2222" kern="1200">
          <a:solidFill>
            <a:schemeClr val="tx1"/>
          </a:solidFill>
          <a:latin typeface="+mn-lt"/>
          <a:ea typeface="+mn-ea"/>
          <a:cs typeface="+mn-cs"/>
        </a:defRPr>
      </a:lvl6pPr>
      <a:lvl7pPr marL="3301934" indent="-253994" algn="l" defTabSz="1015980" rtl="0" eaLnBrk="1" latinLnBrk="0" hangingPunct="1">
        <a:spcBef>
          <a:spcPct val="20000"/>
        </a:spcBef>
        <a:buFont typeface="Arial" pitchFamily="34" charset="0"/>
        <a:buChar char="•"/>
        <a:defRPr sz="2222" kern="1200">
          <a:solidFill>
            <a:schemeClr val="tx1"/>
          </a:solidFill>
          <a:latin typeface="+mn-lt"/>
          <a:ea typeface="+mn-ea"/>
          <a:cs typeface="+mn-cs"/>
        </a:defRPr>
      </a:lvl7pPr>
      <a:lvl8pPr marL="3809924" indent="-253994" algn="l" defTabSz="1015980" rtl="0" eaLnBrk="1" latinLnBrk="0" hangingPunct="1">
        <a:spcBef>
          <a:spcPct val="20000"/>
        </a:spcBef>
        <a:buFont typeface="Arial" pitchFamily="34" charset="0"/>
        <a:buChar char="•"/>
        <a:defRPr sz="2222" kern="1200">
          <a:solidFill>
            <a:schemeClr val="tx1"/>
          </a:solidFill>
          <a:latin typeface="+mn-lt"/>
          <a:ea typeface="+mn-ea"/>
          <a:cs typeface="+mn-cs"/>
        </a:defRPr>
      </a:lvl8pPr>
      <a:lvl9pPr marL="4317913" indent="-253994" algn="l" defTabSz="1015980" rtl="0" eaLnBrk="1" latinLnBrk="0" hangingPunct="1">
        <a:spcBef>
          <a:spcPct val="20000"/>
        </a:spcBef>
        <a:buFont typeface="Arial" pitchFamily="34" charset="0"/>
        <a:buChar char="•"/>
        <a:defRPr sz="2222" kern="1200">
          <a:solidFill>
            <a:schemeClr val="tx1"/>
          </a:solidFill>
          <a:latin typeface="+mn-lt"/>
          <a:ea typeface="+mn-ea"/>
          <a:cs typeface="+mn-cs"/>
        </a:defRPr>
      </a:lvl9pPr>
    </p:bodyStyle>
    <p:otherStyle>
      <a:defPPr>
        <a:defRPr lang="en-US"/>
      </a:defPPr>
      <a:lvl1pPr marL="0" algn="l" defTabSz="1015980" rtl="0" eaLnBrk="1" latinLnBrk="0" hangingPunct="1">
        <a:defRPr sz="2000" kern="1200">
          <a:solidFill>
            <a:schemeClr val="tx1"/>
          </a:solidFill>
          <a:latin typeface="+mn-lt"/>
          <a:ea typeface="+mn-ea"/>
          <a:cs typeface="+mn-cs"/>
        </a:defRPr>
      </a:lvl1pPr>
      <a:lvl2pPr marL="507990" algn="l" defTabSz="1015980" rtl="0" eaLnBrk="1" latinLnBrk="0" hangingPunct="1">
        <a:defRPr sz="2000" kern="1200">
          <a:solidFill>
            <a:schemeClr val="tx1"/>
          </a:solidFill>
          <a:latin typeface="+mn-lt"/>
          <a:ea typeface="+mn-ea"/>
          <a:cs typeface="+mn-cs"/>
        </a:defRPr>
      </a:lvl2pPr>
      <a:lvl3pPr marL="1015980" algn="l" defTabSz="1015980" rtl="0" eaLnBrk="1" latinLnBrk="0" hangingPunct="1">
        <a:defRPr sz="2000" kern="1200">
          <a:solidFill>
            <a:schemeClr val="tx1"/>
          </a:solidFill>
          <a:latin typeface="+mn-lt"/>
          <a:ea typeface="+mn-ea"/>
          <a:cs typeface="+mn-cs"/>
        </a:defRPr>
      </a:lvl3pPr>
      <a:lvl4pPr marL="1523970" algn="l" defTabSz="1015980" rtl="0" eaLnBrk="1" latinLnBrk="0" hangingPunct="1">
        <a:defRPr sz="2000" kern="1200">
          <a:solidFill>
            <a:schemeClr val="tx1"/>
          </a:solidFill>
          <a:latin typeface="+mn-lt"/>
          <a:ea typeface="+mn-ea"/>
          <a:cs typeface="+mn-cs"/>
        </a:defRPr>
      </a:lvl4pPr>
      <a:lvl5pPr marL="2031960" algn="l" defTabSz="1015980" rtl="0" eaLnBrk="1" latinLnBrk="0" hangingPunct="1">
        <a:defRPr sz="2000" kern="1200">
          <a:solidFill>
            <a:schemeClr val="tx1"/>
          </a:solidFill>
          <a:latin typeface="+mn-lt"/>
          <a:ea typeface="+mn-ea"/>
          <a:cs typeface="+mn-cs"/>
        </a:defRPr>
      </a:lvl5pPr>
      <a:lvl6pPr marL="2539950" algn="l" defTabSz="1015980" rtl="0" eaLnBrk="1" latinLnBrk="0" hangingPunct="1">
        <a:defRPr sz="2000" kern="1200">
          <a:solidFill>
            <a:schemeClr val="tx1"/>
          </a:solidFill>
          <a:latin typeface="+mn-lt"/>
          <a:ea typeface="+mn-ea"/>
          <a:cs typeface="+mn-cs"/>
        </a:defRPr>
      </a:lvl6pPr>
      <a:lvl7pPr marL="3047940" algn="l" defTabSz="1015980" rtl="0" eaLnBrk="1" latinLnBrk="0" hangingPunct="1">
        <a:defRPr sz="2000" kern="1200">
          <a:solidFill>
            <a:schemeClr val="tx1"/>
          </a:solidFill>
          <a:latin typeface="+mn-lt"/>
          <a:ea typeface="+mn-ea"/>
          <a:cs typeface="+mn-cs"/>
        </a:defRPr>
      </a:lvl7pPr>
      <a:lvl8pPr marL="3555929" algn="l" defTabSz="1015980" rtl="0" eaLnBrk="1" latinLnBrk="0" hangingPunct="1">
        <a:defRPr sz="2000" kern="1200">
          <a:solidFill>
            <a:schemeClr val="tx1"/>
          </a:solidFill>
          <a:latin typeface="+mn-lt"/>
          <a:ea typeface="+mn-ea"/>
          <a:cs typeface="+mn-cs"/>
        </a:defRPr>
      </a:lvl8pPr>
      <a:lvl9pPr marL="4063918" algn="l" defTabSz="1015980" rtl="0" eaLnBrk="1" latinLnBrk="0" hangingPunct="1">
        <a:defRPr sz="20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006600"/>
        </a:solidFill>
        <a:effectLst/>
      </p:bgPr>
    </p:bg>
    <p:spTree>
      <p:nvGrpSpPr>
        <p:cNvPr id="1" name="Shape 9"/>
        <p:cNvGrpSpPr/>
        <p:nvPr/>
      </p:nvGrpSpPr>
      <p:grpSpPr>
        <a:xfrm>
          <a:off x="0" y="0"/>
          <a:ext cx="0" cy="0"/>
          <a:chOff x="0" y="0"/>
          <a:chExt cx="0" cy="0"/>
        </a:xfrm>
      </p:grpSpPr>
      <p:sp>
        <p:nvSpPr>
          <p:cNvPr id="10" name="Google Shape;10;p80"/>
          <p:cNvSpPr txBox="1">
            <a:spLocks noGrp="1"/>
          </p:cNvSpPr>
          <p:nvPr>
            <p:ph type="title"/>
          </p:nvPr>
        </p:nvSpPr>
        <p:spPr>
          <a:xfrm>
            <a:off x="457200" y="228866"/>
            <a:ext cx="8229600" cy="9525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lt1"/>
              </a:buClr>
              <a:buSzPts val="4400"/>
              <a:buFont typeface="Calibri"/>
              <a:buNone/>
              <a:defRPr sz="4400" b="0" i="0" u="none" strike="noStrike" cap="none">
                <a:solidFill>
                  <a:schemeClr val="lt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80"/>
          <p:cNvSpPr txBox="1">
            <a:spLocks noGrp="1"/>
          </p:cNvSpPr>
          <p:nvPr>
            <p:ph type="body" idx="1"/>
          </p:nvPr>
        </p:nvSpPr>
        <p:spPr>
          <a:xfrm>
            <a:off x="457200" y="1333500"/>
            <a:ext cx="8229600" cy="3771636"/>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lt1"/>
              </a:buClr>
              <a:buSzPts val="3200"/>
              <a:buFont typeface="Arial"/>
              <a:buChar char="•"/>
              <a:defRPr sz="3200" b="0" i="0" u="none" strike="noStrike" cap="none">
                <a:solidFill>
                  <a:schemeClr val="lt1"/>
                </a:solidFill>
                <a:latin typeface="Calibri"/>
                <a:ea typeface="Calibri"/>
                <a:cs typeface="Calibri"/>
                <a:sym typeface="Calibri"/>
              </a:defRPr>
            </a:lvl1pPr>
            <a:lvl2pPr marL="914400" marR="0" lvl="1" indent="-406400" algn="l" rtl="0">
              <a:spcBef>
                <a:spcPts val="560"/>
              </a:spcBef>
              <a:spcAft>
                <a:spcPts val="0"/>
              </a:spcAft>
              <a:buClr>
                <a:schemeClr val="lt1"/>
              </a:buClr>
              <a:buSzPts val="2800"/>
              <a:buFont typeface="Arial"/>
              <a:buChar char="–"/>
              <a:defRPr sz="2800" b="0" i="0" u="none" strike="noStrike" cap="none">
                <a:solidFill>
                  <a:schemeClr val="lt1"/>
                </a:solidFill>
                <a:latin typeface="Calibri"/>
                <a:ea typeface="Calibri"/>
                <a:cs typeface="Calibri"/>
                <a:sym typeface="Calibri"/>
              </a:defRPr>
            </a:lvl2pPr>
            <a:lvl3pPr marL="1371600" marR="0" lvl="2" indent="-381000" algn="l" rtl="0">
              <a:spcBef>
                <a:spcPts val="480"/>
              </a:spcBef>
              <a:spcAft>
                <a:spcPts val="0"/>
              </a:spcAft>
              <a:buClr>
                <a:schemeClr val="lt1"/>
              </a:buClr>
              <a:buSzPts val="2400"/>
              <a:buFont typeface="Arial"/>
              <a:buChar char="•"/>
              <a:defRPr sz="2400" b="0" i="0" u="none" strike="noStrike" cap="none">
                <a:solidFill>
                  <a:schemeClr val="lt1"/>
                </a:solidFill>
                <a:latin typeface="Calibri"/>
                <a:ea typeface="Calibri"/>
                <a:cs typeface="Calibri"/>
                <a:sym typeface="Calibri"/>
              </a:defRPr>
            </a:lvl3pPr>
            <a:lvl4pPr marL="1828800" marR="0" lvl="3" indent="-355600" algn="l" rtl="0">
              <a:spcBef>
                <a:spcPts val="400"/>
              </a:spcBef>
              <a:spcAft>
                <a:spcPts val="0"/>
              </a:spcAft>
              <a:buClr>
                <a:schemeClr val="lt1"/>
              </a:buClr>
              <a:buSzPts val="2000"/>
              <a:buFont typeface="Arial"/>
              <a:buChar char="–"/>
              <a:defRPr sz="2000" b="0" i="0" u="none" strike="noStrike" cap="none">
                <a:solidFill>
                  <a:schemeClr val="lt1"/>
                </a:solidFill>
                <a:latin typeface="Calibri"/>
                <a:ea typeface="Calibri"/>
                <a:cs typeface="Calibri"/>
                <a:sym typeface="Calibri"/>
              </a:defRPr>
            </a:lvl4pPr>
            <a:lvl5pPr marL="2286000" marR="0" lvl="4" indent="-355600" algn="l" rtl="0">
              <a:spcBef>
                <a:spcPts val="400"/>
              </a:spcBef>
              <a:spcAft>
                <a:spcPts val="0"/>
              </a:spcAft>
              <a:buClr>
                <a:schemeClr val="lt1"/>
              </a:buClr>
              <a:buSzPts val="2000"/>
              <a:buFont typeface="Arial"/>
              <a:buChar char="»"/>
              <a:defRPr sz="2000" b="0" i="0" u="none" strike="noStrike" cap="none">
                <a:solidFill>
                  <a:schemeClr val="lt1"/>
                </a:solidFill>
                <a:latin typeface="Calibri"/>
                <a:ea typeface="Calibri"/>
                <a:cs typeface="Calibri"/>
                <a:sym typeface="Calibri"/>
              </a:defRPr>
            </a:lvl5pPr>
            <a:lvl6pPr marL="2743200" marR="0" lvl="5" indent="-355600" algn="l" rtl="0">
              <a:spcBef>
                <a:spcPts val="400"/>
              </a:spcBef>
              <a:spcAft>
                <a:spcPts val="0"/>
              </a:spcAft>
              <a:buClr>
                <a:schemeClr val="lt1"/>
              </a:buClr>
              <a:buSzPts val="2000"/>
              <a:buFont typeface="Arial"/>
              <a:buChar char="•"/>
              <a:defRPr sz="2000" b="0" i="0" u="none" strike="noStrike" cap="none">
                <a:solidFill>
                  <a:schemeClr val="lt1"/>
                </a:solidFill>
                <a:latin typeface="Calibri"/>
                <a:ea typeface="Calibri"/>
                <a:cs typeface="Calibri"/>
                <a:sym typeface="Calibri"/>
              </a:defRPr>
            </a:lvl6pPr>
            <a:lvl7pPr marL="3200400" marR="0" lvl="6" indent="-355600" algn="l" rtl="0">
              <a:spcBef>
                <a:spcPts val="400"/>
              </a:spcBef>
              <a:spcAft>
                <a:spcPts val="0"/>
              </a:spcAft>
              <a:buClr>
                <a:schemeClr val="lt1"/>
              </a:buClr>
              <a:buSzPts val="2000"/>
              <a:buFont typeface="Arial"/>
              <a:buChar char="•"/>
              <a:defRPr sz="2000" b="0" i="0" u="none" strike="noStrike" cap="none">
                <a:solidFill>
                  <a:schemeClr val="lt1"/>
                </a:solidFill>
                <a:latin typeface="Calibri"/>
                <a:ea typeface="Calibri"/>
                <a:cs typeface="Calibri"/>
                <a:sym typeface="Calibri"/>
              </a:defRPr>
            </a:lvl7pPr>
            <a:lvl8pPr marL="3657600" marR="0" lvl="7" indent="-355600" algn="l" rtl="0">
              <a:spcBef>
                <a:spcPts val="400"/>
              </a:spcBef>
              <a:spcAft>
                <a:spcPts val="0"/>
              </a:spcAft>
              <a:buClr>
                <a:schemeClr val="lt1"/>
              </a:buClr>
              <a:buSzPts val="2000"/>
              <a:buFont typeface="Arial"/>
              <a:buChar char="•"/>
              <a:defRPr sz="2000" b="0" i="0" u="none" strike="noStrike" cap="none">
                <a:solidFill>
                  <a:schemeClr val="lt1"/>
                </a:solidFill>
                <a:latin typeface="Calibri"/>
                <a:ea typeface="Calibri"/>
                <a:cs typeface="Calibri"/>
                <a:sym typeface="Calibri"/>
              </a:defRPr>
            </a:lvl8pPr>
            <a:lvl9pPr marL="4114800" marR="0" lvl="8" indent="-355600" algn="l" rtl="0">
              <a:spcBef>
                <a:spcPts val="400"/>
              </a:spcBef>
              <a:spcAft>
                <a:spcPts val="0"/>
              </a:spcAft>
              <a:buClr>
                <a:schemeClr val="lt1"/>
              </a:buClr>
              <a:buSzPts val="2000"/>
              <a:buFont typeface="Arial"/>
              <a:buChar char="•"/>
              <a:defRPr sz="2000" b="0" i="0" u="none" strike="noStrike" cap="none">
                <a:solidFill>
                  <a:schemeClr val="lt1"/>
                </a:solidFill>
                <a:latin typeface="Calibri"/>
                <a:ea typeface="Calibri"/>
                <a:cs typeface="Calibri"/>
                <a:sym typeface="Calibri"/>
              </a:defRPr>
            </a:lvl9pPr>
          </a:lstStyle>
          <a:p>
            <a:endParaRPr/>
          </a:p>
        </p:txBody>
      </p:sp>
      <p:sp>
        <p:nvSpPr>
          <p:cNvPr id="12" name="Google Shape;12;p80"/>
          <p:cNvSpPr txBox="1">
            <a:spLocks noGrp="1"/>
          </p:cNvSpPr>
          <p:nvPr>
            <p:ph type="dt" idx="10"/>
          </p:nvPr>
        </p:nvSpPr>
        <p:spPr>
          <a:xfrm>
            <a:off x="457200" y="5296960"/>
            <a:ext cx="2133600" cy="304271"/>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chemeClr val="lt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9pPr>
          </a:lstStyle>
          <a:p>
            <a:endParaRPr/>
          </a:p>
        </p:txBody>
      </p:sp>
      <p:sp>
        <p:nvSpPr>
          <p:cNvPr id="13" name="Google Shape;13;p80"/>
          <p:cNvSpPr txBox="1">
            <a:spLocks noGrp="1"/>
          </p:cNvSpPr>
          <p:nvPr>
            <p:ph type="ftr" idx="11"/>
          </p:nvPr>
        </p:nvSpPr>
        <p:spPr>
          <a:xfrm>
            <a:off x="3124200" y="5296960"/>
            <a:ext cx="2895600" cy="304271"/>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chemeClr val="lt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9pPr>
          </a:lstStyle>
          <a:p>
            <a:endParaRPr/>
          </a:p>
        </p:txBody>
      </p:sp>
      <p:sp>
        <p:nvSpPr>
          <p:cNvPr id="14" name="Google Shape;14;p80"/>
          <p:cNvSpPr txBox="1">
            <a:spLocks noGrp="1"/>
          </p:cNvSpPr>
          <p:nvPr>
            <p:ph type="sldNum" idx="12"/>
          </p:nvPr>
        </p:nvSpPr>
        <p:spPr>
          <a:xfrm>
            <a:off x="6553200" y="5296960"/>
            <a:ext cx="2133600" cy="304271"/>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chemeClr val="lt1"/>
                </a:solidFill>
                <a:latin typeface="Calibri"/>
                <a:ea typeface="Calibri"/>
                <a:cs typeface="Calibri"/>
                <a:sym typeface="Calibri"/>
              </a:defRPr>
            </a:lvl1pPr>
            <a:lvl2pPr marL="0" marR="0" lvl="1" indent="0" algn="r" rtl="0">
              <a:spcBef>
                <a:spcPts val="0"/>
              </a:spcBef>
              <a:buNone/>
              <a:defRPr sz="1200" b="0" i="0" u="none" strike="noStrike" cap="none">
                <a:solidFill>
                  <a:schemeClr val="lt1"/>
                </a:solidFill>
                <a:latin typeface="Calibri"/>
                <a:ea typeface="Calibri"/>
                <a:cs typeface="Calibri"/>
                <a:sym typeface="Calibri"/>
              </a:defRPr>
            </a:lvl2pPr>
            <a:lvl3pPr marL="0" marR="0" lvl="2" indent="0" algn="r" rtl="0">
              <a:spcBef>
                <a:spcPts val="0"/>
              </a:spcBef>
              <a:buNone/>
              <a:defRPr sz="1200" b="0" i="0" u="none" strike="noStrike" cap="none">
                <a:solidFill>
                  <a:schemeClr val="lt1"/>
                </a:solidFill>
                <a:latin typeface="Calibri"/>
                <a:ea typeface="Calibri"/>
                <a:cs typeface="Calibri"/>
                <a:sym typeface="Calibri"/>
              </a:defRPr>
            </a:lvl3pPr>
            <a:lvl4pPr marL="0" marR="0" lvl="3" indent="0" algn="r" rtl="0">
              <a:spcBef>
                <a:spcPts val="0"/>
              </a:spcBef>
              <a:buNone/>
              <a:defRPr sz="1200" b="0" i="0" u="none" strike="noStrike" cap="none">
                <a:solidFill>
                  <a:schemeClr val="lt1"/>
                </a:solidFill>
                <a:latin typeface="Calibri"/>
                <a:ea typeface="Calibri"/>
                <a:cs typeface="Calibri"/>
                <a:sym typeface="Calibri"/>
              </a:defRPr>
            </a:lvl4pPr>
            <a:lvl5pPr marL="0" marR="0" lvl="4" indent="0" algn="r" rtl="0">
              <a:spcBef>
                <a:spcPts val="0"/>
              </a:spcBef>
              <a:buNone/>
              <a:defRPr sz="1200" b="0" i="0" u="none" strike="noStrike" cap="none">
                <a:solidFill>
                  <a:schemeClr val="lt1"/>
                </a:solidFill>
                <a:latin typeface="Calibri"/>
                <a:ea typeface="Calibri"/>
                <a:cs typeface="Calibri"/>
                <a:sym typeface="Calibri"/>
              </a:defRPr>
            </a:lvl5pPr>
            <a:lvl6pPr marL="0" marR="0" lvl="5" indent="0" algn="r" rtl="0">
              <a:spcBef>
                <a:spcPts val="0"/>
              </a:spcBef>
              <a:buNone/>
              <a:defRPr sz="1200" b="0" i="0" u="none" strike="noStrike" cap="none">
                <a:solidFill>
                  <a:schemeClr val="lt1"/>
                </a:solidFill>
                <a:latin typeface="Calibri"/>
                <a:ea typeface="Calibri"/>
                <a:cs typeface="Calibri"/>
                <a:sym typeface="Calibri"/>
              </a:defRPr>
            </a:lvl6pPr>
            <a:lvl7pPr marL="0" marR="0" lvl="6" indent="0" algn="r" rtl="0">
              <a:spcBef>
                <a:spcPts val="0"/>
              </a:spcBef>
              <a:buNone/>
              <a:defRPr sz="1200" b="0" i="0" u="none" strike="noStrike" cap="none">
                <a:solidFill>
                  <a:schemeClr val="lt1"/>
                </a:solidFill>
                <a:latin typeface="Calibri"/>
                <a:ea typeface="Calibri"/>
                <a:cs typeface="Calibri"/>
                <a:sym typeface="Calibri"/>
              </a:defRPr>
            </a:lvl7pPr>
            <a:lvl8pPr marL="0" marR="0" lvl="7" indent="0" algn="r" rtl="0">
              <a:spcBef>
                <a:spcPts val="0"/>
              </a:spcBef>
              <a:buNone/>
              <a:defRPr sz="1200" b="0" i="0" u="none" strike="noStrike" cap="none">
                <a:solidFill>
                  <a:schemeClr val="lt1"/>
                </a:solidFill>
                <a:latin typeface="Calibri"/>
                <a:ea typeface="Calibri"/>
                <a:cs typeface="Calibri"/>
                <a:sym typeface="Calibri"/>
              </a:defRPr>
            </a:lvl8pPr>
            <a:lvl9pPr marL="0" marR="0" lvl="8" indent="0" algn="r" rtl="0">
              <a:spcBef>
                <a:spcPts val="0"/>
              </a:spcBef>
              <a:buNone/>
              <a:defRPr sz="1200" b="0" i="0" u="none" strike="noStrike" cap="none">
                <a:solidFill>
                  <a:schemeClr val="lt1"/>
                </a:solidFill>
                <a:latin typeface="Calibri"/>
                <a:ea typeface="Calibri"/>
                <a:cs typeface="Calibri"/>
                <a:sym typeface="Calibri"/>
              </a:defRPr>
            </a:lvl9pPr>
          </a:lstStyle>
          <a:p>
            <a:fld id="{00000000-1234-1234-1234-123412341234}" type="slidenum">
              <a:rPr lang="en-IN" smtClean="0"/>
              <a:pPr/>
              <a:t>‹#›</a:t>
            </a:fld>
            <a:endParaRPr lang="en-IN"/>
          </a:p>
        </p:txBody>
      </p:sp>
    </p:spTree>
    <p:extLst>
      <p:ext uri="{BB962C8B-B14F-4D97-AF65-F5344CB8AC3E}">
        <p14:creationId xmlns:p14="http://schemas.microsoft.com/office/powerpoint/2010/main" val="2325503514"/>
      </p:ext>
    </p:extLst>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006600"/>
        </a:solidFill>
        <a:effectLst/>
      </p:bgPr>
    </p:bg>
    <p:spTree>
      <p:nvGrpSpPr>
        <p:cNvPr id="1" name="Shape 5"/>
        <p:cNvGrpSpPr/>
        <p:nvPr/>
      </p:nvGrpSpPr>
      <p:grpSpPr>
        <a:xfrm>
          <a:off x="0" y="0"/>
          <a:ext cx="0" cy="0"/>
          <a:chOff x="0" y="0"/>
          <a:chExt cx="0" cy="0"/>
        </a:xfrm>
      </p:grpSpPr>
      <p:sp>
        <p:nvSpPr>
          <p:cNvPr id="6" name="Google Shape;6;p14"/>
          <p:cNvSpPr txBox="1">
            <a:spLocks noGrp="1"/>
          </p:cNvSpPr>
          <p:nvPr>
            <p:ph type="title"/>
          </p:nvPr>
        </p:nvSpPr>
        <p:spPr>
          <a:xfrm>
            <a:off x="457200" y="228864"/>
            <a:ext cx="8229600" cy="952667"/>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lt1"/>
              </a:buClr>
              <a:buSzPts val="4400"/>
              <a:buFont typeface="Calibri"/>
              <a:buNone/>
              <a:defRPr sz="4400" b="0" i="0" u="none" strike="noStrike" cap="none">
                <a:solidFill>
                  <a:schemeClr val="lt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4"/>
          <p:cNvSpPr txBox="1">
            <a:spLocks noGrp="1"/>
          </p:cNvSpPr>
          <p:nvPr>
            <p:ph type="body" idx="1"/>
          </p:nvPr>
        </p:nvSpPr>
        <p:spPr>
          <a:xfrm>
            <a:off x="457200" y="1333502"/>
            <a:ext cx="8229600" cy="3771667"/>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lt1"/>
              </a:buClr>
              <a:buSzPts val="3200"/>
              <a:buFont typeface="Arial"/>
              <a:buChar char="•"/>
              <a:defRPr sz="3200" b="0" i="0" u="none" strike="noStrike" cap="none">
                <a:solidFill>
                  <a:schemeClr val="lt1"/>
                </a:solidFill>
                <a:latin typeface="Calibri"/>
                <a:ea typeface="Calibri"/>
                <a:cs typeface="Calibri"/>
                <a:sym typeface="Calibri"/>
              </a:defRPr>
            </a:lvl1pPr>
            <a:lvl2pPr marL="914400" marR="0" lvl="1" indent="-406400" algn="l" rtl="0">
              <a:spcBef>
                <a:spcPts val="560"/>
              </a:spcBef>
              <a:spcAft>
                <a:spcPts val="0"/>
              </a:spcAft>
              <a:buClr>
                <a:schemeClr val="lt1"/>
              </a:buClr>
              <a:buSzPts val="2800"/>
              <a:buFont typeface="Arial"/>
              <a:buChar char="–"/>
              <a:defRPr sz="2800" b="0" i="0" u="none" strike="noStrike" cap="none">
                <a:solidFill>
                  <a:schemeClr val="lt1"/>
                </a:solidFill>
                <a:latin typeface="Calibri"/>
                <a:ea typeface="Calibri"/>
                <a:cs typeface="Calibri"/>
                <a:sym typeface="Calibri"/>
              </a:defRPr>
            </a:lvl2pPr>
            <a:lvl3pPr marL="1371600" marR="0" lvl="2" indent="-381000" algn="l" rtl="0">
              <a:spcBef>
                <a:spcPts val="480"/>
              </a:spcBef>
              <a:spcAft>
                <a:spcPts val="0"/>
              </a:spcAft>
              <a:buClr>
                <a:schemeClr val="lt1"/>
              </a:buClr>
              <a:buSzPts val="2400"/>
              <a:buFont typeface="Arial"/>
              <a:buChar char="•"/>
              <a:defRPr sz="2400" b="0" i="0" u="none" strike="noStrike" cap="none">
                <a:solidFill>
                  <a:schemeClr val="lt1"/>
                </a:solidFill>
                <a:latin typeface="Calibri"/>
                <a:ea typeface="Calibri"/>
                <a:cs typeface="Calibri"/>
                <a:sym typeface="Calibri"/>
              </a:defRPr>
            </a:lvl3pPr>
            <a:lvl4pPr marL="1828800" marR="0" lvl="3" indent="-355600" algn="l" rtl="0">
              <a:spcBef>
                <a:spcPts val="400"/>
              </a:spcBef>
              <a:spcAft>
                <a:spcPts val="0"/>
              </a:spcAft>
              <a:buClr>
                <a:schemeClr val="lt1"/>
              </a:buClr>
              <a:buSzPts val="2000"/>
              <a:buFont typeface="Arial"/>
              <a:buChar char="–"/>
              <a:defRPr sz="2000" b="0" i="0" u="none" strike="noStrike" cap="none">
                <a:solidFill>
                  <a:schemeClr val="lt1"/>
                </a:solidFill>
                <a:latin typeface="Calibri"/>
                <a:ea typeface="Calibri"/>
                <a:cs typeface="Calibri"/>
                <a:sym typeface="Calibri"/>
              </a:defRPr>
            </a:lvl4pPr>
            <a:lvl5pPr marL="2286000" marR="0" lvl="4" indent="-355600" algn="l" rtl="0">
              <a:spcBef>
                <a:spcPts val="400"/>
              </a:spcBef>
              <a:spcAft>
                <a:spcPts val="0"/>
              </a:spcAft>
              <a:buClr>
                <a:schemeClr val="lt1"/>
              </a:buClr>
              <a:buSzPts val="2000"/>
              <a:buFont typeface="Arial"/>
              <a:buChar char="»"/>
              <a:defRPr sz="2000" b="0" i="0" u="none" strike="noStrike" cap="none">
                <a:solidFill>
                  <a:schemeClr val="lt1"/>
                </a:solidFill>
                <a:latin typeface="Calibri"/>
                <a:ea typeface="Calibri"/>
                <a:cs typeface="Calibri"/>
                <a:sym typeface="Calibri"/>
              </a:defRPr>
            </a:lvl5pPr>
            <a:lvl6pPr marL="2743200" marR="0" lvl="5" indent="-355600" algn="l" rtl="0">
              <a:spcBef>
                <a:spcPts val="400"/>
              </a:spcBef>
              <a:spcAft>
                <a:spcPts val="0"/>
              </a:spcAft>
              <a:buClr>
                <a:schemeClr val="lt1"/>
              </a:buClr>
              <a:buSzPts val="2000"/>
              <a:buFont typeface="Arial"/>
              <a:buChar char="•"/>
              <a:defRPr sz="2000" b="0" i="0" u="none" strike="noStrike" cap="none">
                <a:solidFill>
                  <a:schemeClr val="lt1"/>
                </a:solidFill>
                <a:latin typeface="Calibri"/>
                <a:ea typeface="Calibri"/>
                <a:cs typeface="Calibri"/>
                <a:sym typeface="Calibri"/>
              </a:defRPr>
            </a:lvl6pPr>
            <a:lvl7pPr marL="3200400" marR="0" lvl="6" indent="-355600" algn="l" rtl="0">
              <a:spcBef>
                <a:spcPts val="400"/>
              </a:spcBef>
              <a:spcAft>
                <a:spcPts val="0"/>
              </a:spcAft>
              <a:buClr>
                <a:schemeClr val="lt1"/>
              </a:buClr>
              <a:buSzPts val="2000"/>
              <a:buFont typeface="Arial"/>
              <a:buChar char="•"/>
              <a:defRPr sz="2000" b="0" i="0" u="none" strike="noStrike" cap="none">
                <a:solidFill>
                  <a:schemeClr val="lt1"/>
                </a:solidFill>
                <a:latin typeface="Calibri"/>
                <a:ea typeface="Calibri"/>
                <a:cs typeface="Calibri"/>
                <a:sym typeface="Calibri"/>
              </a:defRPr>
            </a:lvl7pPr>
            <a:lvl8pPr marL="3657600" marR="0" lvl="7" indent="-355600" algn="l" rtl="0">
              <a:spcBef>
                <a:spcPts val="400"/>
              </a:spcBef>
              <a:spcAft>
                <a:spcPts val="0"/>
              </a:spcAft>
              <a:buClr>
                <a:schemeClr val="lt1"/>
              </a:buClr>
              <a:buSzPts val="2000"/>
              <a:buFont typeface="Arial"/>
              <a:buChar char="•"/>
              <a:defRPr sz="2000" b="0" i="0" u="none" strike="noStrike" cap="none">
                <a:solidFill>
                  <a:schemeClr val="lt1"/>
                </a:solidFill>
                <a:latin typeface="Calibri"/>
                <a:ea typeface="Calibri"/>
                <a:cs typeface="Calibri"/>
                <a:sym typeface="Calibri"/>
              </a:defRPr>
            </a:lvl8pPr>
            <a:lvl9pPr marL="4114800" marR="0" lvl="8" indent="-355600" algn="l" rtl="0">
              <a:spcBef>
                <a:spcPts val="400"/>
              </a:spcBef>
              <a:spcAft>
                <a:spcPts val="0"/>
              </a:spcAft>
              <a:buClr>
                <a:schemeClr val="lt1"/>
              </a:buClr>
              <a:buSzPts val="2000"/>
              <a:buFont typeface="Arial"/>
              <a:buChar char="•"/>
              <a:defRPr sz="2000" b="0" i="0" u="none" strike="noStrike" cap="none">
                <a:solidFill>
                  <a:schemeClr val="lt1"/>
                </a:solidFill>
                <a:latin typeface="Calibri"/>
                <a:ea typeface="Calibri"/>
                <a:cs typeface="Calibri"/>
                <a:sym typeface="Calibri"/>
              </a:defRPr>
            </a:lvl9pPr>
          </a:lstStyle>
          <a:p>
            <a:endParaRPr/>
          </a:p>
        </p:txBody>
      </p:sp>
      <p:sp>
        <p:nvSpPr>
          <p:cNvPr id="8" name="Google Shape;8;p14"/>
          <p:cNvSpPr txBox="1">
            <a:spLocks noGrp="1"/>
          </p:cNvSpPr>
          <p:nvPr>
            <p:ph type="dt" idx="10"/>
          </p:nvPr>
        </p:nvSpPr>
        <p:spPr>
          <a:xfrm>
            <a:off x="457200" y="5296959"/>
            <a:ext cx="2133600" cy="304333"/>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080" b="0" i="0" u="none" strike="noStrike" cap="none">
                <a:solidFill>
                  <a:schemeClr val="lt1"/>
                </a:solidFill>
                <a:latin typeface="Calibri"/>
                <a:ea typeface="Calibri"/>
                <a:cs typeface="Calibri"/>
                <a:sym typeface="Calibri"/>
              </a:defRPr>
            </a:lvl1pPr>
            <a:lvl2pPr marR="0" lvl="1" algn="l" rtl="0">
              <a:spcBef>
                <a:spcPts val="0"/>
              </a:spcBef>
              <a:spcAft>
                <a:spcPts val="0"/>
              </a:spcAft>
              <a:buSzPts val="1400"/>
              <a:buNone/>
              <a:defRPr sz="1620" b="0" i="0" u="none" strike="noStrike" cap="none">
                <a:solidFill>
                  <a:schemeClr val="lt1"/>
                </a:solidFill>
                <a:latin typeface="Calibri"/>
                <a:ea typeface="Calibri"/>
                <a:cs typeface="Calibri"/>
                <a:sym typeface="Calibri"/>
              </a:defRPr>
            </a:lvl2pPr>
            <a:lvl3pPr marR="0" lvl="2" algn="l" rtl="0">
              <a:spcBef>
                <a:spcPts val="0"/>
              </a:spcBef>
              <a:spcAft>
                <a:spcPts val="0"/>
              </a:spcAft>
              <a:buSzPts val="1400"/>
              <a:buNone/>
              <a:defRPr sz="1620" b="0" i="0" u="none" strike="noStrike" cap="none">
                <a:solidFill>
                  <a:schemeClr val="lt1"/>
                </a:solidFill>
                <a:latin typeface="Calibri"/>
                <a:ea typeface="Calibri"/>
                <a:cs typeface="Calibri"/>
                <a:sym typeface="Calibri"/>
              </a:defRPr>
            </a:lvl3pPr>
            <a:lvl4pPr marR="0" lvl="3" algn="l" rtl="0">
              <a:spcBef>
                <a:spcPts val="0"/>
              </a:spcBef>
              <a:spcAft>
                <a:spcPts val="0"/>
              </a:spcAft>
              <a:buSzPts val="1400"/>
              <a:buNone/>
              <a:defRPr sz="1620" b="0" i="0" u="none" strike="noStrike" cap="none">
                <a:solidFill>
                  <a:schemeClr val="lt1"/>
                </a:solidFill>
                <a:latin typeface="Calibri"/>
                <a:ea typeface="Calibri"/>
                <a:cs typeface="Calibri"/>
                <a:sym typeface="Calibri"/>
              </a:defRPr>
            </a:lvl4pPr>
            <a:lvl5pPr marR="0" lvl="4" algn="l" rtl="0">
              <a:spcBef>
                <a:spcPts val="0"/>
              </a:spcBef>
              <a:spcAft>
                <a:spcPts val="0"/>
              </a:spcAft>
              <a:buSzPts val="1400"/>
              <a:buNone/>
              <a:defRPr sz="1620" b="0" i="0" u="none" strike="noStrike" cap="none">
                <a:solidFill>
                  <a:schemeClr val="lt1"/>
                </a:solidFill>
                <a:latin typeface="Calibri"/>
                <a:ea typeface="Calibri"/>
                <a:cs typeface="Calibri"/>
                <a:sym typeface="Calibri"/>
              </a:defRPr>
            </a:lvl5pPr>
            <a:lvl6pPr marR="0" lvl="5" algn="l" rtl="0">
              <a:spcBef>
                <a:spcPts val="0"/>
              </a:spcBef>
              <a:spcAft>
                <a:spcPts val="0"/>
              </a:spcAft>
              <a:buSzPts val="1400"/>
              <a:buNone/>
              <a:defRPr sz="1620" b="0" i="0" u="none" strike="noStrike" cap="none">
                <a:solidFill>
                  <a:schemeClr val="lt1"/>
                </a:solidFill>
                <a:latin typeface="Calibri"/>
                <a:ea typeface="Calibri"/>
                <a:cs typeface="Calibri"/>
                <a:sym typeface="Calibri"/>
              </a:defRPr>
            </a:lvl6pPr>
            <a:lvl7pPr marR="0" lvl="6" algn="l" rtl="0">
              <a:spcBef>
                <a:spcPts val="0"/>
              </a:spcBef>
              <a:spcAft>
                <a:spcPts val="0"/>
              </a:spcAft>
              <a:buSzPts val="1400"/>
              <a:buNone/>
              <a:defRPr sz="1620" b="0" i="0" u="none" strike="noStrike" cap="none">
                <a:solidFill>
                  <a:schemeClr val="lt1"/>
                </a:solidFill>
                <a:latin typeface="Calibri"/>
                <a:ea typeface="Calibri"/>
                <a:cs typeface="Calibri"/>
                <a:sym typeface="Calibri"/>
              </a:defRPr>
            </a:lvl7pPr>
            <a:lvl8pPr marR="0" lvl="7" algn="l" rtl="0">
              <a:spcBef>
                <a:spcPts val="0"/>
              </a:spcBef>
              <a:spcAft>
                <a:spcPts val="0"/>
              </a:spcAft>
              <a:buSzPts val="1400"/>
              <a:buNone/>
              <a:defRPr sz="1620" b="0" i="0" u="none" strike="noStrike" cap="none">
                <a:solidFill>
                  <a:schemeClr val="lt1"/>
                </a:solidFill>
                <a:latin typeface="Calibri"/>
                <a:ea typeface="Calibri"/>
                <a:cs typeface="Calibri"/>
                <a:sym typeface="Calibri"/>
              </a:defRPr>
            </a:lvl8pPr>
            <a:lvl9pPr marR="0" lvl="8" algn="l" rtl="0">
              <a:spcBef>
                <a:spcPts val="0"/>
              </a:spcBef>
              <a:spcAft>
                <a:spcPts val="0"/>
              </a:spcAft>
              <a:buSzPts val="1400"/>
              <a:buNone/>
              <a:defRPr sz="1620" b="0" i="0" u="none" strike="noStrike" cap="none">
                <a:solidFill>
                  <a:schemeClr val="lt1"/>
                </a:solidFill>
                <a:latin typeface="Calibri"/>
                <a:ea typeface="Calibri"/>
                <a:cs typeface="Calibri"/>
                <a:sym typeface="Calibri"/>
              </a:defRPr>
            </a:lvl9pPr>
          </a:lstStyle>
          <a:p>
            <a:endParaRPr/>
          </a:p>
        </p:txBody>
      </p:sp>
      <p:sp>
        <p:nvSpPr>
          <p:cNvPr id="9" name="Google Shape;9;p14"/>
          <p:cNvSpPr txBox="1">
            <a:spLocks noGrp="1"/>
          </p:cNvSpPr>
          <p:nvPr>
            <p:ph type="ftr" idx="11"/>
          </p:nvPr>
        </p:nvSpPr>
        <p:spPr>
          <a:xfrm>
            <a:off x="3124200" y="5296959"/>
            <a:ext cx="2895600" cy="304333"/>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080" b="0" i="0" u="none" strike="noStrike" cap="none">
                <a:solidFill>
                  <a:schemeClr val="lt1"/>
                </a:solidFill>
                <a:latin typeface="Calibri"/>
                <a:ea typeface="Calibri"/>
                <a:cs typeface="Calibri"/>
                <a:sym typeface="Calibri"/>
              </a:defRPr>
            </a:lvl1pPr>
            <a:lvl2pPr marR="0" lvl="1" algn="l" rtl="0">
              <a:spcBef>
                <a:spcPts val="0"/>
              </a:spcBef>
              <a:spcAft>
                <a:spcPts val="0"/>
              </a:spcAft>
              <a:buSzPts val="1400"/>
              <a:buNone/>
              <a:defRPr sz="1620" b="0" i="0" u="none" strike="noStrike" cap="none">
                <a:solidFill>
                  <a:schemeClr val="lt1"/>
                </a:solidFill>
                <a:latin typeface="Calibri"/>
                <a:ea typeface="Calibri"/>
                <a:cs typeface="Calibri"/>
                <a:sym typeface="Calibri"/>
              </a:defRPr>
            </a:lvl2pPr>
            <a:lvl3pPr marR="0" lvl="2" algn="l" rtl="0">
              <a:spcBef>
                <a:spcPts val="0"/>
              </a:spcBef>
              <a:spcAft>
                <a:spcPts val="0"/>
              </a:spcAft>
              <a:buSzPts val="1400"/>
              <a:buNone/>
              <a:defRPr sz="1620" b="0" i="0" u="none" strike="noStrike" cap="none">
                <a:solidFill>
                  <a:schemeClr val="lt1"/>
                </a:solidFill>
                <a:latin typeface="Calibri"/>
                <a:ea typeface="Calibri"/>
                <a:cs typeface="Calibri"/>
                <a:sym typeface="Calibri"/>
              </a:defRPr>
            </a:lvl3pPr>
            <a:lvl4pPr marR="0" lvl="3" algn="l" rtl="0">
              <a:spcBef>
                <a:spcPts val="0"/>
              </a:spcBef>
              <a:spcAft>
                <a:spcPts val="0"/>
              </a:spcAft>
              <a:buSzPts val="1400"/>
              <a:buNone/>
              <a:defRPr sz="1620" b="0" i="0" u="none" strike="noStrike" cap="none">
                <a:solidFill>
                  <a:schemeClr val="lt1"/>
                </a:solidFill>
                <a:latin typeface="Calibri"/>
                <a:ea typeface="Calibri"/>
                <a:cs typeface="Calibri"/>
                <a:sym typeface="Calibri"/>
              </a:defRPr>
            </a:lvl4pPr>
            <a:lvl5pPr marR="0" lvl="4" algn="l" rtl="0">
              <a:spcBef>
                <a:spcPts val="0"/>
              </a:spcBef>
              <a:spcAft>
                <a:spcPts val="0"/>
              </a:spcAft>
              <a:buSzPts val="1400"/>
              <a:buNone/>
              <a:defRPr sz="1620" b="0" i="0" u="none" strike="noStrike" cap="none">
                <a:solidFill>
                  <a:schemeClr val="lt1"/>
                </a:solidFill>
                <a:latin typeface="Calibri"/>
                <a:ea typeface="Calibri"/>
                <a:cs typeface="Calibri"/>
                <a:sym typeface="Calibri"/>
              </a:defRPr>
            </a:lvl5pPr>
            <a:lvl6pPr marR="0" lvl="5" algn="l" rtl="0">
              <a:spcBef>
                <a:spcPts val="0"/>
              </a:spcBef>
              <a:spcAft>
                <a:spcPts val="0"/>
              </a:spcAft>
              <a:buSzPts val="1400"/>
              <a:buNone/>
              <a:defRPr sz="1620" b="0" i="0" u="none" strike="noStrike" cap="none">
                <a:solidFill>
                  <a:schemeClr val="lt1"/>
                </a:solidFill>
                <a:latin typeface="Calibri"/>
                <a:ea typeface="Calibri"/>
                <a:cs typeface="Calibri"/>
                <a:sym typeface="Calibri"/>
              </a:defRPr>
            </a:lvl6pPr>
            <a:lvl7pPr marR="0" lvl="6" algn="l" rtl="0">
              <a:spcBef>
                <a:spcPts val="0"/>
              </a:spcBef>
              <a:spcAft>
                <a:spcPts val="0"/>
              </a:spcAft>
              <a:buSzPts val="1400"/>
              <a:buNone/>
              <a:defRPr sz="1620" b="0" i="0" u="none" strike="noStrike" cap="none">
                <a:solidFill>
                  <a:schemeClr val="lt1"/>
                </a:solidFill>
                <a:latin typeface="Calibri"/>
                <a:ea typeface="Calibri"/>
                <a:cs typeface="Calibri"/>
                <a:sym typeface="Calibri"/>
              </a:defRPr>
            </a:lvl7pPr>
            <a:lvl8pPr marR="0" lvl="7" algn="l" rtl="0">
              <a:spcBef>
                <a:spcPts val="0"/>
              </a:spcBef>
              <a:spcAft>
                <a:spcPts val="0"/>
              </a:spcAft>
              <a:buSzPts val="1400"/>
              <a:buNone/>
              <a:defRPr sz="1620" b="0" i="0" u="none" strike="noStrike" cap="none">
                <a:solidFill>
                  <a:schemeClr val="lt1"/>
                </a:solidFill>
                <a:latin typeface="Calibri"/>
                <a:ea typeface="Calibri"/>
                <a:cs typeface="Calibri"/>
                <a:sym typeface="Calibri"/>
              </a:defRPr>
            </a:lvl8pPr>
            <a:lvl9pPr marR="0" lvl="8" algn="l" rtl="0">
              <a:spcBef>
                <a:spcPts val="0"/>
              </a:spcBef>
              <a:spcAft>
                <a:spcPts val="0"/>
              </a:spcAft>
              <a:buSzPts val="1400"/>
              <a:buNone/>
              <a:defRPr sz="1620" b="0" i="0" u="none" strike="noStrike" cap="none">
                <a:solidFill>
                  <a:schemeClr val="lt1"/>
                </a:solidFill>
                <a:latin typeface="Calibri"/>
                <a:ea typeface="Calibri"/>
                <a:cs typeface="Calibri"/>
                <a:sym typeface="Calibri"/>
              </a:defRPr>
            </a:lvl9pPr>
          </a:lstStyle>
          <a:p>
            <a:endParaRPr/>
          </a:p>
        </p:txBody>
      </p:sp>
      <p:sp>
        <p:nvSpPr>
          <p:cNvPr id="10" name="Google Shape;10;p14"/>
          <p:cNvSpPr txBox="1">
            <a:spLocks noGrp="1"/>
          </p:cNvSpPr>
          <p:nvPr>
            <p:ph type="sldNum" idx="12"/>
          </p:nvPr>
        </p:nvSpPr>
        <p:spPr>
          <a:xfrm>
            <a:off x="6553200" y="5296959"/>
            <a:ext cx="2133600" cy="304333"/>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80" b="0" i="0" u="none" strike="noStrike" cap="none">
                <a:solidFill>
                  <a:schemeClr val="lt1"/>
                </a:solidFill>
                <a:latin typeface="Calibri"/>
                <a:ea typeface="Calibri"/>
                <a:cs typeface="Calibri"/>
                <a:sym typeface="Calibri"/>
              </a:defRPr>
            </a:lvl1pPr>
            <a:lvl2pPr marL="0" marR="0" lvl="1" indent="0" algn="r" rtl="0">
              <a:spcBef>
                <a:spcPts val="0"/>
              </a:spcBef>
              <a:buNone/>
              <a:defRPr sz="1080" b="0" i="0" u="none" strike="noStrike" cap="none">
                <a:solidFill>
                  <a:schemeClr val="lt1"/>
                </a:solidFill>
                <a:latin typeface="Calibri"/>
                <a:ea typeface="Calibri"/>
                <a:cs typeface="Calibri"/>
                <a:sym typeface="Calibri"/>
              </a:defRPr>
            </a:lvl2pPr>
            <a:lvl3pPr marL="0" marR="0" lvl="2" indent="0" algn="r" rtl="0">
              <a:spcBef>
                <a:spcPts val="0"/>
              </a:spcBef>
              <a:buNone/>
              <a:defRPr sz="1080" b="0" i="0" u="none" strike="noStrike" cap="none">
                <a:solidFill>
                  <a:schemeClr val="lt1"/>
                </a:solidFill>
                <a:latin typeface="Calibri"/>
                <a:ea typeface="Calibri"/>
                <a:cs typeface="Calibri"/>
                <a:sym typeface="Calibri"/>
              </a:defRPr>
            </a:lvl3pPr>
            <a:lvl4pPr marL="0" marR="0" lvl="3" indent="0" algn="r" rtl="0">
              <a:spcBef>
                <a:spcPts val="0"/>
              </a:spcBef>
              <a:buNone/>
              <a:defRPr sz="1080" b="0" i="0" u="none" strike="noStrike" cap="none">
                <a:solidFill>
                  <a:schemeClr val="lt1"/>
                </a:solidFill>
                <a:latin typeface="Calibri"/>
                <a:ea typeface="Calibri"/>
                <a:cs typeface="Calibri"/>
                <a:sym typeface="Calibri"/>
              </a:defRPr>
            </a:lvl4pPr>
            <a:lvl5pPr marL="0" marR="0" lvl="4" indent="0" algn="r" rtl="0">
              <a:spcBef>
                <a:spcPts val="0"/>
              </a:spcBef>
              <a:buNone/>
              <a:defRPr sz="1080" b="0" i="0" u="none" strike="noStrike" cap="none">
                <a:solidFill>
                  <a:schemeClr val="lt1"/>
                </a:solidFill>
                <a:latin typeface="Calibri"/>
                <a:ea typeface="Calibri"/>
                <a:cs typeface="Calibri"/>
                <a:sym typeface="Calibri"/>
              </a:defRPr>
            </a:lvl5pPr>
            <a:lvl6pPr marL="0" marR="0" lvl="5" indent="0" algn="r" rtl="0">
              <a:spcBef>
                <a:spcPts val="0"/>
              </a:spcBef>
              <a:buNone/>
              <a:defRPr sz="1080" b="0" i="0" u="none" strike="noStrike" cap="none">
                <a:solidFill>
                  <a:schemeClr val="lt1"/>
                </a:solidFill>
                <a:latin typeface="Calibri"/>
                <a:ea typeface="Calibri"/>
                <a:cs typeface="Calibri"/>
                <a:sym typeface="Calibri"/>
              </a:defRPr>
            </a:lvl6pPr>
            <a:lvl7pPr marL="0" marR="0" lvl="6" indent="0" algn="r" rtl="0">
              <a:spcBef>
                <a:spcPts val="0"/>
              </a:spcBef>
              <a:buNone/>
              <a:defRPr sz="1080" b="0" i="0" u="none" strike="noStrike" cap="none">
                <a:solidFill>
                  <a:schemeClr val="lt1"/>
                </a:solidFill>
                <a:latin typeface="Calibri"/>
                <a:ea typeface="Calibri"/>
                <a:cs typeface="Calibri"/>
                <a:sym typeface="Calibri"/>
              </a:defRPr>
            </a:lvl7pPr>
            <a:lvl8pPr marL="0" marR="0" lvl="7" indent="0" algn="r" rtl="0">
              <a:spcBef>
                <a:spcPts val="0"/>
              </a:spcBef>
              <a:buNone/>
              <a:defRPr sz="1080" b="0" i="0" u="none" strike="noStrike" cap="none">
                <a:solidFill>
                  <a:schemeClr val="lt1"/>
                </a:solidFill>
                <a:latin typeface="Calibri"/>
                <a:ea typeface="Calibri"/>
                <a:cs typeface="Calibri"/>
                <a:sym typeface="Calibri"/>
              </a:defRPr>
            </a:lvl8pPr>
            <a:lvl9pPr marL="0" marR="0" lvl="8" indent="0" algn="r" rtl="0">
              <a:spcBef>
                <a:spcPts val="0"/>
              </a:spcBef>
              <a:buNone/>
              <a:defRPr sz="1080" b="0" i="0" u="none" strike="noStrike" cap="none">
                <a:solidFill>
                  <a:schemeClr val="lt1"/>
                </a:solidFill>
                <a:latin typeface="Calibri"/>
                <a:ea typeface="Calibri"/>
                <a:cs typeface="Calibri"/>
                <a:sym typeface="Calibri"/>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2275682111"/>
      </p:ext>
    </p:extLst>
  </p:cSld>
  <p:clrMap bg1="lt1" tx1="dk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26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26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26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26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26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26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26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26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26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26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26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26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26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26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26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26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26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26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26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26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26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26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26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26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26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26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26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13.jpeg"/><Relationship Id="rId7" Type="http://schemas.openxmlformats.org/officeDocument/2006/relationships/image" Target="../media/image17.jpeg"/><Relationship Id="rId2" Type="http://schemas.openxmlformats.org/officeDocument/2006/relationships/notesSlide" Target="../notesSlides/notesSlide55.xml"/><Relationship Id="rId1" Type="http://schemas.openxmlformats.org/officeDocument/2006/relationships/slideLayout" Target="../slideLayouts/slideLayout2.xml"/><Relationship Id="rId6" Type="http://schemas.openxmlformats.org/officeDocument/2006/relationships/image" Target="../media/image16.jpeg"/><Relationship Id="rId5" Type="http://schemas.openxmlformats.org/officeDocument/2006/relationships/image" Target="../media/image15.jpeg"/><Relationship Id="rId4" Type="http://schemas.openxmlformats.org/officeDocument/2006/relationships/image" Target="../media/image14.jpe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7.xml"/><Relationship Id="rId1" Type="http://schemas.openxmlformats.org/officeDocument/2006/relationships/slideLayout" Target="../slideLayouts/slideLayout2.xml"/><Relationship Id="rId6" Type="http://schemas.openxmlformats.org/officeDocument/2006/relationships/image" Target="../media/image20.jpeg"/><Relationship Id="rId5" Type="http://schemas.openxmlformats.org/officeDocument/2006/relationships/image" Target="../media/image19.jpeg"/><Relationship Id="rId4" Type="http://schemas.microsoft.com/office/2007/relationships/hdphoto" Target="../media/hdphoto1.wdp"/></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image" Target="../media/image22.jpeg"/></Relationships>
</file>

<file path=ppt/slides/_rels/slide68.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62.xml"/><Relationship Id="rId1" Type="http://schemas.openxmlformats.org/officeDocument/2006/relationships/slideLayout" Target="../slideLayouts/slideLayout2.xml"/><Relationship Id="rId6" Type="http://schemas.openxmlformats.org/officeDocument/2006/relationships/image" Target="../media/image28.jpeg"/><Relationship Id="rId5" Type="http://schemas.openxmlformats.org/officeDocument/2006/relationships/image" Target="../media/image27.jpeg"/><Relationship Id="rId4" Type="http://schemas.openxmlformats.org/officeDocument/2006/relationships/image" Target="../media/image26.jpeg"/></Relationships>
</file>

<file path=ppt/slides/_rels/slide7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microsoft.com/office/2007/relationships/hdphoto" Target="../media/hdphoto2.wdp"/></Relationships>
</file>

<file path=ppt/slides/_rels/slide7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7.xml"/></Relationships>
</file>

<file path=ppt/slides/_rels/slide75.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1.png"/><Relationship Id="rId1" Type="http://schemas.openxmlformats.org/officeDocument/2006/relationships/slideLayout" Target="../slideLayouts/slideLayout2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2738" y="1775358"/>
            <a:ext cx="9038524" cy="1225021"/>
          </a:xfrm>
        </p:spPr>
        <p:txBody>
          <a:bodyPr>
            <a:noAutofit/>
          </a:bodyPr>
          <a:lstStyle/>
          <a:p>
            <a:r>
              <a:rPr lang="en-US" sz="4000" b="1" dirty="0">
                <a:solidFill>
                  <a:srgbClr val="FFC000"/>
                </a:solidFill>
              </a:rPr>
              <a:t>Chapter 13 </a:t>
            </a:r>
            <a:br>
              <a:rPr lang="en-US" sz="4000" b="1" dirty="0">
                <a:solidFill>
                  <a:srgbClr val="FFC000"/>
                </a:solidFill>
              </a:rPr>
            </a:br>
            <a:r>
              <a:rPr lang="en-US" sz="4444" b="1" dirty="0">
                <a:solidFill>
                  <a:srgbClr val="FFC000"/>
                </a:solidFill>
              </a:rPr>
              <a:t>Organisms And Populations</a:t>
            </a:r>
            <a:endParaRPr lang="en-IN" b="1" dirty="0">
              <a:solidFill>
                <a:srgbClr val="FFC000"/>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512" y="-22820"/>
            <a:ext cx="8964488" cy="952500"/>
          </a:xfrm>
        </p:spPr>
        <p:txBody>
          <a:bodyPr>
            <a:noAutofit/>
          </a:bodyPr>
          <a:lstStyle/>
          <a:p>
            <a:r>
              <a:rPr lang="en-US" sz="2000" b="1" dirty="0">
                <a:solidFill>
                  <a:srgbClr val="FFFF00"/>
                </a:solidFill>
              </a:rPr>
              <a:t>Figure</a:t>
            </a:r>
            <a:r>
              <a:rPr lang="en-US" sz="2000" b="1" dirty="0"/>
              <a:t> Biome distribution with respect to annual temperature and precipitation</a:t>
            </a:r>
          </a:p>
        </p:txBody>
      </p:sp>
      <p:sp>
        <p:nvSpPr>
          <p:cNvPr id="9" name="Rectangle 8">
            <a:extLst>
              <a:ext uri="{FF2B5EF4-FFF2-40B4-BE49-F238E27FC236}">
                <a16:creationId xmlns:a16="http://schemas.microsoft.com/office/drawing/2014/main" id="{AF041D3E-A14B-F045-8F8C-CFDFE97B5D9A}"/>
              </a:ext>
            </a:extLst>
          </p:cNvPr>
          <p:cNvSpPr/>
          <p:nvPr/>
        </p:nvSpPr>
        <p:spPr>
          <a:xfrm rot="16200000">
            <a:off x="-836967" y="2843098"/>
            <a:ext cx="4204997" cy="400110"/>
          </a:xfrm>
          <a:prstGeom prst="rect">
            <a:avLst/>
          </a:prstGeom>
        </p:spPr>
        <p:txBody>
          <a:bodyPr wrap="none">
            <a:spAutoFit/>
          </a:bodyPr>
          <a:lstStyle/>
          <a:p>
            <a:r>
              <a:rPr lang="en-US" sz="2000" b="1" dirty="0">
                <a:latin typeface="Bookman Old Style" panose="02050604050505020204" pitchFamily="18" charset="0"/>
              </a:rPr>
              <a:t>Mean annual temperature  (℃)</a:t>
            </a:r>
            <a:endParaRPr lang="en-US" sz="2000" dirty="0">
              <a:latin typeface="Bookman Old Style" panose="02050604050505020204" pitchFamily="18" charset="0"/>
            </a:endParaRPr>
          </a:p>
        </p:txBody>
      </p:sp>
      <p:sp>
        <p:nvSpPr>
          <p:cNvPr id="10" name="Freeform 9">
            <a:extLst>
              <a:ext uri="{FF2B5EF4-FFF2-40B4-BE49-F238E27FC236}">
                <a16:creationId xmlns:a16="http://schemas.microsoft.com/office/drawing/2014/main" id="{7CF2483B-0071-CF4D-BB01-05FBBFDAA3A4}"/>
              </a:ext>
            </a:extLst>
          </p:cNvPr>
          <p:cNvSpPr/>
          <p:nvPr/>
        </p:nvSpPr>
        <p:spPr>
          <a:xfrm>
            <a:off x="2034169" y="1790795"/>
            <a:ext cx="403500" cy="1308374"/>
          </a:xfrm>
          <a:custGeom>
            <a:avLst/>
            <a:gdLst>
              <a:gd name="connsiteX0" fmla="*/ 172376 w 363150"/>
              <a:gd name="connsiteY0" fmla="*/ 513117 h 1177537"/>
              <a:gd name="connsiteX1" fmla="*/ 159219 w 363150"/>
              <a:gd name="connsiteY1" fmla="*/ 480225 h 1177537"/>
              <a:gd name="connsiteX2" fmla="*/ 165798 w 363150"/>
              <a:gd name="connsiteY2" fmla="*/ 374970 h 1177537"/>
              <a:gd name="connsiteX3" fmla="*/ 172376 w 363150"/>
              <a:gd name="connsiteY3" fmla="*/ 355235 h 1177537"/>
              <a:gd name="connsiteX4" fmla="*/ 178954 w 363150"/>
              <a:gd name="connsiteY4" fmla="*/ 328921 h 1177537"/>
              <a:gd name="connsiteX5" fmla="*/ 198690 w 363150"/>
              <a:gd name="connsiteY5" fmla="*/ 269715 h 1177537"/>
              <a:gd name="connsiteX6" fmla="*/ 211847 w 363150"/>
              <a:gd name="connsiteY6" fmla="*/ 230245 h 1177537"/>
              <a:gd name="connsiteX7" fmla="*/ 218425 w 363150"/>
              <a:gd name="connsiteY7" fmla="*/ 210510 h 1177537"/>
              <a:gd name="connsiteX8" fmla="*/ 231582 w 363150"/>
              <a:gd name="connsiteY8" fmla="*/ 190774 h 1177537"/>
              <a:gd name="connsiteX9" fmla="*/ 238160 w 363150"/>
              <a:gd name="connsiteY9" fmla="*/ 171039 h 1177537"/>
              <a:gd name="connsiteX10" fmla="*/ 251317 w 363150"/>
              <a:gd name="connsiteY10" fmla="*/ 78941 h 1177537"/>
              <a:gd name="connsiteX11" fmla="*/ 244739 w 363150"/>
              <a:gd name="connsiteY11" fmla="*/ 32892 h 1177537"/>
              <a:gd name="connsiteX12" fmla="*/ 185533 w 363150"/>
              <a:gd name="connsiteY12" fmla="*/ 0 h 1177537"/>
              <a:gd name="connsiteX13" fmla="*/ 132906 w 363150"/>
              <a:gd name="connsiteY13" fmla="*/ 6579 h 1177537"/>
              <a:gd name="connsiteX14" fmla="*/ 113170 w 363150"/>
              <a:gd name="connsiteY14" fmla="*/ 26314 h 1177537"/>
              <a:gd name="connsiteX15" fmla="*/ 80278 w 363150"/>
              <a:gd name="connsiteY15" fmla="*/ 85520 h 1177537"/>
              <a:gd name="connsiteX16" fmla="*/ 53965 w 363150"/>
              <a:gd name="connsiteY16" fmla="*/ 124990 h 1177537"/>
              <a:gd name="connsiteX17" fmla="*/ 34229 w 363150"/>
              <a:gd name="connsiteY17" fmla="*/ 184196 h 1177537"/>
              <a:gd name="connsiteX18" fmla="*/ 27651 w 363150"/>
              <a:gd name="connsiteY18" fmla="*/ 203931 h 1177537"/>
              <a:gd name="connsiteX19" fmla="*/ 21072 w 363150"/>
              <a:gd name="connsiteY19" fmla="*/ 230245 h 1177537"/>
              <a:gd name="connsiteX20" fmla="*/ 7916 w 363150"/>
              <a:gd name="connsiteY20" fmla="*/ 302607 h 1177537"/>
              <a:gd name="connsiteX21" fmla="*/ 7916 w 363150"/>
              <a:gd name="connsiteY21" fmla="*/ 657842 h 1177537"/>
              <a:gd name="connsiteX22" fmla="*/ 14494 w 363150"/>
              <a:gd name="connsiteY22" fmla="*/ 697312 h 1177537"/>
              <a:gd name="connsiteX23" fmla="*/ 21072 w 363150"/>
              <a:gd name="connsiteY23" fmla="*/ 756518 h 1177537"/>
              <a:gd name="connsiteX24" fmla="*/ 34229 w 363150"/>
              <a:gd name="connsiteY24" fmla="*/ 828881 h 1177537"/>
              <a:gd name="connsiteX25" fmla="*/ 47386 w 363150"/>
              <a:gd name="connsiteY25" fmla="*/ 881508 h 1177537"/>
              <a:gd name="connsiteX26" fmla="*/ 53965 w 363150"/>
              <a:gd name="connsiteY26" fmla="*/ 907822 h 1177537"/>
              <a:gd name="connsiteX27" fmla="*/ 60543 w 363150"/>
              <a:gd name="connsiteY27" fmla="*/ 934135 h 1177537"/>
              <a:gd name="connsiteX28" fmla="*/ 86857 w 363150"/>
              <a:gd name="connsiteY28" fmla="*/ 1013076 h 1177537"/>
              <a:gd name="connsiteX29" fmla="*/ 93435 w 363150"/>
              <a:gd name="connsiteY29" fmla="*/ 1032812 h 1177537"/>
              <a:gd name="connsiteX30" fmla="*/ 100013 w 363150"/>
              <a:gd name="connsiteY30" fmla="*/ 1052547 h 1177537"/>
              <a:gd name="connsiteX31" fmla="*/ 119749 w 363150"/>
              <a:gd name="connsiteY31" fmla="*/ 1118331 h 1177537"/>
              <a:gd name="connsiteX32" fmla="*/ 172376 w 363150"/>
              <a:gd name="connsiteY32" fmla="*/ 1164380 h 1177537"/>
              <a:gd name="connsiteX33" fmla="*/ 211847 w 363150"/>
              <a:gd name="connsiteY33" fmla="*/ 1177537 h 1177537"/>
              <a:gd name="connsiteX34" fmla="*/ 284209 w 363150"/>
              <a:gd name="connsiteY34" fmla="*/ 1170959 h 1177537"/>
              <a:gd name="connsiteX35" fmla="*/ 317101 w 363150"/>
              <a:gd name="connsiteY35" fmla="*/ 1138066 h 1177537"/>
              <a:gd name="connsiteX36" fmla="*/ 330258 w 363150"/>
              <a:gd name="connsiteY36" fmla="*/ 1098596 h 1177537"/>
              <a:gd name="connsiteX37" fmla="*/ 343415 w 363150"/>
              <a:gd name="connsiteY37" fmla="*/ 1078861 h 1177537"/>
              <a:gd name="connsiteX38" fmla="*/ 356572 w 363150"/>
              <a:gd name="connsiteY38" fmla="*/ 1039390 h 1177537"/>
              <a:gd name="connsiteX39" fmla="*/ 363150 w 363150"/>
              <a:gd name="connsiteY39" fmla="*/ 1019655 h 1177537"/>
              <a:gd name="connsiteX40" fmla="*/ 356572 w 363150"/>
              <a:gd name="connsiteY40" fmla="*/ 914400 h 1177537"/>
              <a:gd name="connsiteX41" fmla="*/ 349993 w 363150"/>
              <a:gd name="connsiteY41" fmla="*/ 881508 h 1177537"/>
              <a:gd name="connsiteX42" fmla="*/ 323680 w 363150"/>
              <a:gd name="connsiteY42" fmla="*/ 789410 h 1177537"/>
              <a:gd name="connsiteX43" fmla="*/ 310523 w 363150"/>
              <a:gd name="connsiteY43" fmla="*/ 749940 h 1177537"/>
              <a:gd name="connsiteX44" fmla="*/ 303944 w 363150"/>
              <a:gd name="connsiteY44" fmla="*/ 730205 h 1177537"/>
              <a:gd name="connsiteX45" fmla="*/ 290788 w 363150"/>
              <a:gd name="connsiteY45" fmla="*/ 710469 h 1177537"/>
              <a:gd name="connsiteX46" fmla="*/ 277631 w 363150"/>
              <a:gd name="connsiteY46" fmla="*/ 670999 h 1177537"/>
              <a:gd name="connsiteX47" fmla="*/ 257895 w 363150"/>
              <a:gd name="connsiteY47" fmla="*/ 631528 h 1177537"/>
              <a:gd name="connsiteX48" fmla="*/ 244739 w 363150"/>
              <a:gd name="connsiteY48" fmla="*/ 611793 h 1177537"/>
              <a:gd name="connsiteX49" fmla="*/ 238160 w 363150"/>
              <a:gd name="connsiteY49" fmla="*/ 592058 h 1177537"/>
              <a:gd name="connsiteX50" fmla="*/ 211847 w 363150"/>
              <a:gd name="connsiteY50" fmla="*/ 552587 h 1177537"/>
              <a:gd name="connsiteX51" fmla="*/ 198690 w 363150"/>
              <a:gd name="connsiteY51" fmla="*/ 532852 h 1177537"/>
              <a:gd name="connsiteX52" fmla="*/ 192111 w 363150"/>
              <a:gd name="connsiteY52" fmla="*/ 513117 h 1177537"/>
              <a:gd name="connsiteX53" fmla="*/ 172376 w 363150"/>
              <a:gd name="connsiteY53" fmla="*/ 499960 h 1177537"/>
              <a:gd name="connsiteX54" fmla="*/ 159219 w 363150"/>
              <a:gd name="connsiteY54" fmla="*/ 460489 h 1177537"/>
              <a:gd name="connsiteX55" fmla="*/ 152641 w 363150"/>
              <a:gd name="connsiteY55" fmla="*/ 440754 h 1177537"/>
              <a:gd name="connsiteX56" fmla="*/ 146062 w 363150"/>
              <a:gd name="connsiteY56" fmla="*/ 421019 h 1177537"/>
              <a:gd name="connsiteX57" fmla="*/ 146062 w 363150"/>
              <a:gd name="connsiteY57" fmla="*/ 407862 h 1177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363150" h="1177537">
                <a:moveTo>
                  <a:pt x="172376" y="513117"/>
                </a:moveTo>
                <a:cubicBezTo>
                  <a:pt x="167990" y="502153"/>
                  <a:pt x="159781" y="492020"/>
                  <a:pt x="159219" y="480225"/>
                </a:cubicBezTo>
                <a:cubicBezTo>
                  <a:pt x="157547" y="445111"/>
                  <a:pt x="162118" y="409930"/>
                  <a:pt x="165798" y="374970"/>
                </a:cubicBezTo>
                <a:cubicBezTo>
                  <a:pt x="166524" y="368074"/>
                  <a:pt x="170471" y="361902"/>
                  <a:pt x="172376" y="355235"/>
                </a:cubicBezTo>
                <a:cubicBezTo>
                  <a:pt x="174860" y="346542"/>
                  <a:pt x="176356" y="337581"/>
                  <a:pt x="178954" y="328921"/>
                </a:cubicBezTo>
                <a:cubicBezTo>
                  <a:pt x="178960" y="328899"/>
                  <a:pt x="195397" y="279593"/>
                  <a:pt x="198690" y="269715"/>
                </a:cubicBezTo>
                <a:lnTo>
                  <a:pt x="211847" y="230245"/>
                </a:lnTo>
                <a:cubicBezTo>
                  <a:pt x="214040" y="223667"/>
                  <a:pt x="214579" y="216280"/>
                  <a:pt x="218425" y="210510"/>
                </a:cubicBezTo>
                <a:lnTo>
                  <a:pt x="231582" y="190774"/>
                </a:lnTo>
                <a:cubicBezTo>
                  <a:pt x="233775" y="184196"/>
                  <a:pt x="236656" y="177808"/>
                  <a:pt x="238160" y="171039"/>
                </a:cubicBezTo>
                <a:cubicBezTo>
                  <a:pt x="243583" y="146638"/>
                  <a:pt x="248470" y="101717"/>
                  <a:pt x="251317" y="78941"/>
                </a:cubicBezTo>
                <a:cubicBezTo>
                  <a:pt x="249124" y="63591"/>
                  <a:pt x="253064" y="45973"/>
                  <a:pt x="244739" y="32892"/>
                </a:cubicBezTo>
                <a:cubicBezTo>
                  <a:pt x="232560" y="13755"/>
                  <a:pt x="205770" y="6746"/>
                  <a:pt x="185533" y="0"/>
                </a:cubicBezTo>
                <a:cubicBezTo>
                  <a:pt x="167991" y="2193"/>
                  <a:pt x="149520" y="537"/>
                  <a:pt x="132906" y="6579"/>
                </a:cubicBezTo>
                <a:cubicBezTo>
                  <a:pt x="124163" y="9758"/>
                  <a:pt x="118882" y="18970"/>
                  <a:pt x="113170" y="26314"/>
                </a:cubicBezTo>
                <a:cubicBezTo>
                  <a:pt x="33982" y="128126"/>
                  <a:pt x="113359" y="25973"/>
                  <a:pt x="80278" y="85520"/>
                </a:cubicBezTo>
                <a:cubicBezTo>
                  <a:pt x="72599" y="99342"/>
                  <a:pt x="58965" y="109989"/>
                  <a:pt x="53965" y="124990"/>
                </a:cubicBezTo>
                <a:lnTo>
                  <a:pt x="34229" y="184196"/>
                </a:lnTo>
                <a:cubicBezTo>
                  <a:pt x="32036" y="190774"/>
                  <a:pt x="29333" y="197204"/>
                  <a:pt x="27651" y="203931"/>
                </a:cubicBezTo>
                <a:cubicBezTo>
                  <a:pt x="25458" y="212702"/>
                  <a:pt x="23033" y="221419"/>
                  <a:pt x="21072" y="230245"/>
                </a:cubicBezTo>
                <a:cubicBezTo>
                  <a:pt x="14944" y="257819"/>
                  <a:pt x="12675" y="274054"/>
                  <a:pt x="7916" y="302607"/>
                </a:cubicBezTo>
                <a:cubicBezTo>
                  <a:pt x="-2531" y="469741"/>
                  <a:pt x="-2747" y="423261"/>
                  <a:pt x="7916" y="657842"/>
                </a:cubicBezTo>
                <a:cubicBezTo>
                  <a:pt x="8522" y="671166"/>
                  <a:pt x="12731" y="684091"/>
                  <a:pt x="14494" y="697312"/>
                </a:cubicBezTo>
                <a:cubicBezTo>
                  <a:pt x="17118" y="716995"/>
                  <a:pt x="18448" y="736835"/>
                  <a:pt x="21072" y="756518"/>
                </a:cubicBezTo>
                <a:cubicBezTo>
                  <a:pt x="23191" y="772410"/>
                  <a:pt x="30315" y="811920"/>
                  <a:pt x="34229" y="828881"/>
                </a:cubicBezTo>
                <a:cubicBezTo>
                  <a:pt x="38295" y="846500"/>
                  <a:pt x="43000" y="863966"/>
                  <a:pt x="47386" y="881508"/>
                </a:cubicBezTo>
                <a:lnTo>
                  <a:pt x="53965" y="907822"/>
                </a:lnTo>
                <a:cubicBezTo>
                  <a:pt x="56158" y="916593"/>
                  <a:pt x="57684" y="925558"/>
                  <a:pt x="60543" y="934135"/>
                </a:cubicBezTo>
                <a:lnTo>
                  <a:pt x="86857" y="1013076"/>
                </a:lnTo>
                <a:lnTo>
                  <a:pt x="93435" y="1032812"/>
                </a:lnTo>
                <a:cubicBezTo>
                  <a:pt x="95628" y="1039390"/>
                  <a:pt x="98331" y="1045820"/>
                  <a:pt x="100013" y="1052547"/>
                </a:cubicBezTo>
                <a:cubicBezTo>
                  <a:pt x="103690" y="1067255"/>
                  <a:pt x="113343" y="1108723"/>
                  <a:pt x="119749" y="1118331"/>
                </a:cubicBezTo>
                <a:cubicBezTo>
                  <a:pt x="135098" y="1141355"/>
                  <a:pt x="139485" y="1153416"/>
                  <a:pt x="172376" y="1164380"/>
                </a:cubicBezTo>
                <a:lnTo>
                  <a:pt x="211847" y="1177537"/>
                </a:lnTo>
                <a:cubicBezTo>
                  <a:pt x="235968" y="1175344"/>
                  <a:pt x="260527" y="1176034"/>
                  <a:pt x="284209" y="1170959"/>
                </a:cubicBezTo>
                <a:cubicBezTo>
                  <a:pt x="298212" y="1167958"/>
                  <a:pt x="311869" y="1149838"/>
                  <a:pt x="317101" y="1138066"/>
                </a:cubicBezTo>
                <a:cubicBezTo>
                  <a:pt x="322734" y="1125393"/>
                  <a:pt x="322565" y="1110135"/>
                  <a:pt x="330258" y="1098596"/>
                </a:cubicBezTo>
                <a:lnTo>
                  <a:pt x="343415" y="1078861"/>
                </a:lnTo>
                <a:lnTo>
                  <a:pt x="356572" y="1039390"/>
                </a:lnTo>
                <a:lnTo>
                  <a:pt x="363150" y="1019655"/>
                </a:lnTo>
                <a:cubicBezTo>
                  <a:pt x="360957" y="984570"/>
                  <a:pt x="359905" y="949395"/>
                  <a:pt x="356572" y="914400"/>
                </a:cubicBezTo>
                <a:cubicBezTo>
                  <a:pt x="355512" y="903269"/>
                  <a:pt x="352507" y="892403"/>
                  <a:pt x="349993" y="881508"/>
                </a:cubicBezTo>
                <a:cubicBezTo>
                  <a:pt x="337605" y="827830"/>
                  <a:pt x="339384" y="836523"/>
                  <a:pt x="323680" y="789410"/>
                </a:cubicBezTo>
                <a:lnTo>
                  <a:pt x="310523" y="749940"/>
                </a:lnTo>
                <a:cubicBezTo>
                  <a:pt x="308330" y="743362"/>
                  <a:pt x="307790" y="735975"/>
                  <a:pt x="303944" y="730205"/>
                </a:cubicBezTo>
                <a:cubicBezTo>
                  <a:pt x="299559" y="723626"/>
                  <a:pt x="293999" y="717694"/>
                  <a:pt x="290788" y="710469"/>
                </a:cubicBezTo>
                <a:cubicBezTo>
                  <a:pt x="285156" y="697796"/>
                  <a:pt x="285324" y="682538"/>
                  <a:pt x="277631" y="670999"/>
                </a:cubicBezTo>
                <a:cubicBezTo>
                  <a:pt x="239932" y="614452"/>
                  <a:pt x="285126" y="685991"/>
                  <a:pt x="257895" y="631528"/>
                </a:cubicBezTo>
                <a:cubicBezTo>
                  <a:pt x="254359" y="624457"/>
                  <a:pt x="248275" y="618864"/>
                  <a:pt x="244739" y="611793"/>
                </a:cubicBezTo>
                <a:cubicBezTo>
                  <a:pt x="241638" y="605591"/>
                  <a:pt x="241528" y="598120"/>
                  <a:pt x="238160" y="592058"/>
                </a:cubicBezTo>
                <a:cubicBezTo>
                  <a:pt x="230481" y="578235"/>
                  <a:pt x="220618" y="565744"/>
                  <a:pt x="211847" y="552587"/>
                </a:cubicBezTo>
                <a:cubicBezTo>
                  <a:pt x="207461" y="546009"/>
                  <a:pt x="201190" y="540352"/>
                  <a:pt x="198690" y="532852"/>
                </a:cubicBezTo>
                <a:cubicBezTo>
                  <a:pt x="196497" y="526274"/>
                  <a:pt x="196443" y="518532"/>
                  <a:pt x="192111" y="513117"/>
                </a:cubicBezTo>
                <a:cubicBezTo>
                  <a:pt x="187172" y="506943"/>
                  <a:pt x="178954" y="504346"/>
                  <a:pt x="172376" y="499960"/>
                </a:cubicBezTo>
                <a:lnTo>
                  <a:pt x="159219" y="460489"/>
                </a:lnTo>
                <a:lnTo>
                  <a:pt x="152641" y="440754"/>
                </a:lnTo>
                <a:cubicBezTo>
                  <a:pt x="150448" y="434176"/>
                  <a:pt x="146062" y="427953"/>
                  <a:pt x="146062" y="421019"/>
                </a:cubicBezTo>
                <a:lnTo>
                  <a:pt x="146062" y="407862"/>
                </a:lnTo>
              </a:path>
            </a:pathLst>
          </a:cu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3" name="Freeform 12">
            <a:extLst>
              <a:ext uri="{FF2B5EF4-FFF2-40B4-BE49-F238E27FC236}">
                <a16:creationId xmlns:a16="http://schemas.microsoft.com/office/drawing/2014/main" id="{8D4D24CA-1338-C648-A810-DF87F1B4F794}"/>
              </a:ext>
            </a:extLst>
          </p:cNvPr>
          <p:cNvSpPr/>
          <p:nvPr/>
        </p:nvSpPr>
        <p:spPr>
          <a:xfrm>
            <a:off x="2225451" y="1522037"/>
            <a:ext cx="825910" cy="2005780"/>
          </a:xfrm>
          <a:custGeom>
            <a:avLst/>
            <a:gdLst>
              <a:gd name="connsiteX0" fmla="*/ 17698 w 743319"/>
              <a:gd name="connsiteY0" fmla="*/ 825909 h 1805202"/>
              <a:gd name="connsiteX1" fmla="*/ 29497 w 743319"/>
              <a:gd name="connsiteY1" fmla="*/ 761016 h 1805202"/>
              <a:gd name="connsiteX2" fmla="*/ 41296 w 743319"/>
              <a:gd name="connsiteY2" fmla="*/ 666627 h 1805202"/>
              <a:gd name="connsiteX3" fmla="*/ 53094 w 743319"/>
              <a:gd name="connsiteY3" fmla="*/ 631231 h 1805202"/>
              <a:gd name="connsiteX4" fmla="*/ 76692 w 743319"/>
              <a:gd name="connsiteY4" fmla="*/ 560438 h 1805202"/>
              <a:gd name="connsiteX5" fmla="*/ 88490 w 743319"/>
              <a:gd name="connsiteY5" fmla="*/ 525042 h 1805202"/>
              <a:gd name="connsiteX6" fmla="*/ 94390 w 743319"/>
              <a:gd name="connsiteY6" fmla="*/ 507344 h 1805202"/>
              <a:gd name="connsiteX7" fmla="*/ 106188 w 743319"/>
              <a:gd name="connsiteY7" fmla="*/ 489646 h 1805202"/>
              <a:gd name="connsiteX8" fmla="*/ 129786 w 743319"/>
              <a:gd name="connsiteY8" fmla="*/ 436552 h 1805202"/>
              <a:gd name="connsiteX9" fmla="*/ 135685 w 743319"/>
              <a:gd name="connsiteY9" fmla="*/ 418854 h 1805202"/>
              <a:gd name="connsiteX10" fmla="*/ 159283 w 743319"/>
              <a:gd name="connsiteY10" fmla="*/ 383458 h 1805202"/>
              <a:gd name="connsiteX11" fmla="*/ 176981 w 743319"/>
              <a:gd name="connsiteY11" fmla="*/ 348061 h 1805202"/>
              <a:gd name="connsiteX12" fmla="*/ 182880 w 743319"/>
              <a:gd name="connsiteY12" fmla="*/ 330363 h 1805202"/>
              <a:gd name="connsiteX13" fmla="*/ 206477 w 743319"/>
              <a:gd name="connsiteY13" fmla="*/ 294967 h 1805202"/>
              <a:gd name="connsiteX14" fmla="*/ 218276 w 743319"/>
              <a:gd name="connsiteY14" fmla="*/ 277269 h 1805202"/>
              <a:gd name="connsiteX15" fmla="*/ 241874 w 743319"/>
              <a:gd name="connsiteY15" fmla="*/ 241873 h 1805202"/>
              <a:gd name="connsiteX16" fmla="*/ 271370 w 743319"/>
              <a:gd name="connsiteY16" fmla="*/ 188779 h 1805202"/>
              <a:gd name="connsiteX17" fmla="*/ 289068 w 743319"/>
              <a:gd name="connsiteY17" fmla="*/ 171081 h 1805202"/>
              <a:gd name="connsiteX18" fmla="*/ 330364 w 743319"/>
              <a:gd name="connsiteY18" fmla="*/ 123886 h 1805202"/>
              <a:gd name="connsiteX19" fmla="*/ 353961 w 743319"/>
              <a:gd name="connsiteY19" fmla="*/ 88490 h 1805202"/>
              <a:gd name="connsiteX20" fmla="*/ 401156 w 743319"/>
              <a:gd name="connsiteY20" fmla="*/ 47194 h 1805202"/>
              <a:gd name="connsiteX21" fmla="*/ 436552 w 743319"/>
              <a:gd name="connsiteY21" fmla="*/ 35396 h 1805202"/>
              <a:gd name="connsiteX22" fmla="*/ 454250 w 743319"/>
              <a:gd name="connsiteY22" fmla="*/ 23597 h 1805202"/>
              <a:gd name="connsiteX23" fmla="*/ 489646 w 743319"/>
              <a:gd name="connsiteY23" fmla="*/ 11798 h 1805202"/>
              <a:gd name="connsiteX24" fmla="*/ 530942 w 743319"/>
              <a:gd name="connsiteY24" fmla="*/ 0 h 1805202"/>
              <a:gd name="connsiteX25" fmla="*/ 595835 w 743319"/>
              <a:gd name="connsiteY25" fmla="*/ 11798 h 1805202"/>
              <a:gd name="connsiteX26" fmla="*/ 631231 w 743319"/>
              <a:gd name="connsiteY26" fmla="*/ 41295 h 1805202"/>
              <a:gd name="connsiteX27" fmla="*/ 654828 w 743319"/>
              <a:gd name="connsiteY27" fmla="*/ 76691 h 1805202"/>
              <a:gd name="connsiteX28" fmla="*/ 672526 w 743319"/>
              <a:gd name="connsiteY28" fmla="*/ 94389 h 1805202"/>
              <a:gd name="connsiteX29" fmla="*/ 678426 w 743319"/>
              <a:gd name="connsiteY29" fmla="*/ 112087 h 1805202"/>
              <a:gd name="connsiteX30" fmla="*/ 702023 w 743319"/>
              <a:gd name="connsiteY30" fmla="*/ 147483 h 1805202"/>
              <a:gd name="connsiteX31" fmla="*/ 707923 w 743319"/>
              <a:gd name="connsiteY31" fmla="*/ 165181 h 1805202"/>
              <a:gd name="connsiteX32" fmla="*/ 719721 w 743319"/>
              <a:gd name="connsiteY32" fmla="*/ 182880 h 1805202"/>
              <a:gd name="connsiteX33" fmla="*/ 737419 w 743319"/>
              <a:gd name="connsiteY33" fmla="*/ 241873 h 1805202"/>
              <a:gd name="connsiteX34" fmla="*/ 743319 w 743319"/>
              <a:gd name="connsiteY34" fmla="*/ 283169 h 1805202"/>
              <a:gd name="connsiteX35" fmla="*/ 737419 w 743319"/>
              <a:gd name="connsiteY35" fmla="*/ 772815 h 1805202"/>
              <a:gd name="connsiteX36" fmla="*/ 731520 w 743319"/>
              <a:gd name="connsiteY36" fmla="*/ 967494 h 1805202"/>
              <a:gd name="connsiteX37" fmla="*/ 725621 w 743319"/>
              <a:gd name="connsiteY37" fmla="*/ 991091 h 1805202"/>
              <a:gd name="connsiteX38" fmla="*/ 719721 w 743319"/>
              <a:gd name="connsiteY38" fmla="*/ 1020588 h 1805202"/>
              <a:gd name="connsiteX39" fmla="*/ 713822 w 743319"/>
              <a:gd name="connsiteY39" fmla="*/ 1044185 h 1805202"/>
              <a:gd name="connsiteX40" fmla="*/ 707923 w 743319"/>
              <a:gd name="connsiteY40" fmla="*/ 1073682 h 1805202"/>
              <a:gd name="connsiteX41" fmla="*/ 702023 w 743319"/>
              <a:gd name="connsiteY41" fmla="*/ 1097280 h 1805202"/>
              <a:gd name="connsiteX42" fmla="*/ 690225 w 743319"/>
              <a:gd name="connsiteY42" fmla="*/ 1150374 h 1805202"/>
              <a:gd name="connsiteX43" fmla="*/ 678426 w 743319"/>
              <a:gd name="connsiteY43" fmla="*/ 1185770 h 1805202"/>
              <a:gd name="connsiteX44" fmla="*/ 666627 w 743319"/>
              <a:gd name="connsiteY44" fmla="*/ 1203468 h 1805202"/>
              <a:gd name="connsiteX45" fmla="*/ 648929 w 743319"/>
              <a:gd name="connsiteY45" fmla="*/ 1238864 h 1805202"/>
              <a:gd name="connsiteX46" fmla="*/ 631231 w 743319"/>
              <a:gd name="connsiteY46" fmla="*/ 1256562 h 1805202"/>
              <a:gd name="connsiteX47" fmla="*/ 601734 w 743319"/>
              <a:gd name="connsiteY47" fmla="*/ 1286059 h 1805202"/>
              <a:gd name="connsiteX48" fmla="*/ 589936 w 743319"/>
              <a:gd name="connsiteY48" fmla="*/ 1303757 h 1805202"/>
              <a:gd name="connsiteX49" fmla="*/ 554539 w 743319"/>
              <a:gd name="connsiteY49" fmla="*/ 1327354 h 1805202"/>
              <a:gd name="connsiteX50" fmla="*/ 536841 w 743319"/>
              <a:gd name="connsiteY50" fmla="*/ 1339153 h 1805202"/>
              <a:gd name="connsiteX51" fmla="*/ 519143 w 743319"/>
              <a:gd name="connsiteY51" fmla="*/ 1350952 h 1805202"/>
              <a:gd name="connsiteX52" fmla="*/ 483747 w 743319"/>
              <a:gd name="connsiteY52" fmla="*/ 1374549 h 1805202"/>
              <a:gd name="connsiteX53" fmla="*/ 466049 w 743319"/>
              <a:gd name="connsiteY53" fmla="*/ 1386348 h 1805202"/>
              <a:gd name="connsiteX54" fmla="*/ 448351 w 743319"/>
              <a:gd name="connsiteY54" fmla="*/ 1392247 h 1805202"/>
              <a:gd name="connsiteX55" fmla="*/ 430653 w 743319"/>
              <a:gd name="connsiteY55" fmla="*/ 1409945 h 1805202"/>
              <a:gd name="connsiteX56" fmla="*/ 395257 w 743319"/>
              <a:gd name="connsiteY56" fmla="*/ 1433543 h 1805202"/>
              <a:gd name="connsiteX57" fmla="*/ 377559 w 743319"/>
              <a:gd name="connsiteY57" fmla="*/ 1445341 h 1805202"/>
              <a:gd name="connsiteX58" fmla="*/ 336263 w 743319"/>
              <a:gd name="connsiteY58" fmla="*/ 1498436 h 1805202"/>
              <a:gd name="connsiteX59" fmla="*/ 306766 w 743319"/>
              <a:gd name="connsiteY59" fmla="*/ 1551530 h 1805202"/>
              <a:gd name="connsiteX60" fmla="*/ 294968 w 743319"/>
              <a:gd name="connsiteY60" fmla="*/ 1569228 h 1805202"/>
              <a:gd name="connsiteX61" fmla="*/ 283169 w 743319"/>
              <a:gd name="connsiteY61" fmla="*/ 1586926 h 1805202"/>
              <a:gd name="connsiteX62" fmla="*/ 277270 w 743319"/>
              <a:gd name="connsiteY62" fmla="*/ 1604624 h 1805202"/>
              <a:gd name="connsiteX63" fmla="*/ 253672 w 743319"/>
              <a:gd name="connsiteY63" fmla="*/ 1640020 h 1805202"/>
              <a:gd name="connsiteX64" fmla="*/ 235974 w 743319"/>
              <a:gd name="connsiteY64" fmla="*/ 1675416 h 1805202"/>
              <a:gd name="connsiteX65" fmla="*/ 230075 w 743319"/>
              <a:gd name="connsiteY65" fmla="*/ 1693114 h 1805202"/>
              <a:gd name="connsiteX66" fmla="*/ 206477 w 743319"/>
              <a:gd name="connsiteY66" fmla="*/ 1728511 h 1805202"/>
              <a:gd name="connsiteX67" fmla="*/ 182880 w 743319"/>
              <a:gd name="connsiteY67" fmla="*/ 1758007 h 1805202"/>
              <a:gd name="connsiteX68" fmla="*/ 171081 w 743319"/>
              <a:gd name="connsiteY68" fmla="*/ 1775705 h 1805202"/>
              <a:gd name="connsiteX69" fmla="*/ 117987 w 743319"/>
              <a:gd name="connsiteY69" fmla="*/ 1805202 h 1805202"/>
              <a:gd name="connsiteX70" fmla="*/ 82591 w 743319"/>
              <a:gd name="connsiteY70" fmla="*/ 1799303 h 1805202"/>
              <a:gd name="connsiteX71" fmla="*/ 41296 w 743319"/>
              <a:gd name="connsiteY71" fmla="*/ 1752108 h 1805202"/>
              <a:gd name="connsiteX72" fmla="*/ 29497 w 743319"/>
              <a:gd name="connsiteY72" fmla="*/ 1734410 h 1805202"/>
              <a:gd name="connsiteX73" fmla="*/ 11799 w 743319"/>
              <a:gd name="connsiteY73" fmla="*/ 1681316 h 1805202"/>
              <a:gd name="connsiteX74" fmla="*/ 5899 w 743319"/>
              <a:gd name="connsiteY74" fmla="*/ 1663618 h 1805202"/>
              <a:gd name="connsiteX75" fmla="*/ 11799 w 743319"/>
              <a:gd name="connsiteY75" fmla="*/ 1457140 h 1805202"/>
              <a:gd name="connsiteX76" fmla="*/ 0 w 743319"/>
              <a:gd name="connsiteY76" fmla="*/ 1286059 h 1805202"/>
              <a:gd name="connsiteX77" fmla="*/ 5899 w 743319"/>
              <a:gd name="connsiteY77" fmla="*/ 825909 h 1805202"/>
              <a:gd name="connsiteX78" fmla="*/ 17698 w 743319"/>
              <a:gd name="connsiteY78" fmla="*/ 790513 h 1805202"/>
              <a:gd name="connsiteX79" fmla="*/ 23597 w 743319"/>
              <a:gd name="connsiteY79" fmla="*/ 772815 h 1805202"/>
              <a:gd name="connsiteX80" fmla="*/ 29497 w 743319"/>
              <a:gd name="connsiteY80" fmla="*/ 749218 h 1805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743319" h="1805202">
                <a:moveTo>
                  <a:pt x="17698" y="825909"/>
                </a:moveTo>
                <a:cubicBezTo>
                  <a:pt x="21722" y="805786"/>
                  <a:pt x="26983" y="781129"/>
                  <a:pt x="29497" y="761016"/>
                </a:cubicBezTo>
                <a:cubicBezTo>
                  <a:pt x="32576" y="736383"/>
                  <a:pt x="34574" y="693516"/>
                  <a:pt x="41296" y="666627"/>
                </a:cubicBezTo>
                <a:cubicBezTo>
                  <a:pt x="44312" y="654562"/>
                  <a:pt x="49161" y="643030"/>
                  <a:pt x="53094" y="631231"/>
                </a:cubicBezTo>
                <a:lnTo>
                  <a:pt x="76692" y="560438"/>
                </a:lnTo>
                <a:lnTo>
                  <a:pt x="88490" y="525042"/>
                </a:lnTo>
                <a:cubicBezTo>
                  <a:pt x="90457" y="519143"/>
                  <a:pt x="90941" y="512518"/>
                  <a:pt x="94390" y="507344"/>
                </a:cubicBezTo>
                <a:cubicBezTo>
                  <a:pt x="98323" y="501445"/>
                  <a:pt x="103309" y="496125"/>
                  <a:pt x="106188" y="489646"/>
                </a:cubicBezTo>
                <a:cubicBezTo>
                  <a:pt x="134267" y="426468"/>
                  <a:pt x="103085" y="476602"/>
                  <a:pt x="129786" y="436552"/>
                </a:cubicBezTo>
                <a:cubicBezTo>
                  <a:pt x="131752" y="430653"/>
                  <a:pt x="132665" y="424290"/>
                  <a:pt x="135685" y="418854"/>
                </a:cubicBezTo>
                <a:cubicBezTo>
                  <a:pt x="142572" y="406458"/>
                  <a:pt x="159283" y="383458"/>
                  <a:pt x="159283" y="383458"/>
                </a:cubicBezTo>
                <a:cubicBezTo>
                  <a:pt x="174110" y="338975"/>
                  <a:pt x="154109" y="393806"/>
                  <a:pt x="176981" y="348061"/>
                </a:cubicBezTo>
                <a:cubicBezTo>
                  <a:pt x="179762" y="342499"/>
                  <a:pt x="179860" y="335799"/>
                  <a:pt x="182880" y="330363"/>
                </a:cubicBezTo>
                <a:cubicBezTo>
                  <a:pt x="189766" y="317967"/>
                  <a:pt x="198611" y="306766"/>
                  <a:pt x="206477" y="294967"/>
                </a:cubicBezTo>
                <a:cubicBezTo>
                  <a:pt x="210410" y="289068"/>
                  <a:pt x="216034" y="283995"/>
                  <a:pt x="218276" y="277269"/>
                </a:cubicBezTo>
                <a:cubicBezTo>
                  <a:pt x="226815" y="251656"/>
                  <a:pt x="219779" y="263968"/>
                  <a:pt x="241874" y="241873"/>
                </a:cubicBezTo>
                <a:cubicBezTo>
                  <a:pt x="249292" y="219618"/>
                  <a:pt x="251085" y="209064"/>
                  <a:pt x="271370" y="188779"/>
                </a:cubicBezTo>
                <a:cubicBezTo>
                  <a:pt x="277269" y="182880"/>
                  <a:pt x="283946" y="177666"/>
                  <a:pt x="289068" y="171081"/>
                </a:cubicBezTo>
                <a:cubicBezTo>
                  <a:pt x="326129" y="123432"/>
                  <a:pt x="296103" y="146728"/>
                  <a:pt x="330364" y="123886"/>
                </a:cubicBezTo>
                <a:lnTo>
                  <a:pt x="353961" y="88490"/>
                </a:lnTo>
                <a:cubicBezTo>
                  <a:pt x="367725" y="67843"/>
                  <a:pt x="371662" y="57025"/>
                  <a:pt x="401156" y="47194"/>
                </a:cubicBezTo>
                <a:lnTo>
                  <a:pt x="436552" y="35396"/>
                </a:lnTo>
                <a:cubicBezTo>
                  <a:pt x="442451" y="31463"/>
                  <a:pt x="447771" y="26477"/>
                  <a:pt x="454250" y="23597"/>
                </a:cubicBezTo>
                <a:cubicBezTo>
                  <a:pt x="465615" y="18546"/>
                  <a:pt x="477847" y="15731"/>
                  <a:pt x="489646" y="11798"/>
                </a:cubicBezTo>
                <a:cubicBezTo>
                  <a:pt x="515027" y="3338"/>
                  <a:pt x="501324" y="7404"/>
                  <a:pt x="530942" y="0"/>
                </a:cubicBezTo>
                <a:cubicBezTo>
                  <a:pt x="547207" y="2033"/>
                  <a:pt x="577648" y="2705"/>
                  <a:pt x="595835" y="11798"/>
                </a:cubicBezTo>
                <a:cubicBezTo>
                  <a:pt x="608229" y="17995"/>
                  <a:pt x="622929" y="30621"/>
                  <a:pt x="631231" y="41295"/>
                </a:cubicBezTo>
                <a:cubicBezTo>
                  <a:pt x="639937" y="52488"/>
                  <a:pt x="644801" y="66664"/>
                  <a:pt x="654828" y="76691"/>
                </a:cubicBezTo>
                <a:lnTo>
                  <a:pt x="672526" y="94389"/>
                </a:lnTo>
                <a:cubicBezTo>
                  <a:pt x="674493" y="100288"/>
                  <a:pt x="675406" y="106651"/>
                  <a:pt x="678426" y="112087"/>
                </a:cubicBezTo>
                <a:cubicBezTo>
                  <a:pt x="685313" y="124483"/>
                  <a:pt x="697538" y="134031"/>
                  <a:pt x="702023" y="147483"/>
                </a:cubicBezTo>
                <a:cubicBezTo>
                  <a:pt x="703990" y="153382"/>
                  <a:pt x="705142" y="159619"/>
                  <a:pt x="707923" y="165181"/>
                </a:cubicBezTo>
                <a:cubicBezTo>
                  <a:pt x="711094" y="171523"/>
                  <a:pt x="716841" y="176401"/>
                  <a:pt x="719721" y="182880"/>
                </a:cubicBezTo>
                <a:cubicBezTo>
                  <a:pt x="724459" y="193541"/>
                  <a:pt x="734778" y="227350"/>
                  <a:pt x="737419" y="241873"/>
                </a:cubicBezTo>
                <a:cubicBezTo>
                  <a:pt x="739906" y="255554"/>
                  <a:pt x="741352" y="269404"/>
                  <a:pt x="743319" y="283169"/>
                </a:cubicBezTo>
                <a:cubicBezTo>
                  <a:pt x="741352" y="446384"/>
                  <a:pt x="740233" y="609612"/>
                  <a:pt x="737419" y="772815"/>
                </a:cubicBezTo>
                <a:cubicBezTo>
                  <a:pt x="736300" y="837728"/>
                  <a:pt x="735024" y="902666"/>
                  <a:pt x="731520" y="967494"/>
                </a:cubicBezTo>
                <a:cubicBezTo>
                  <a:pt x="731082" y="975590"/>
                  <a:pt x="727380" y="983176"/>
                  <a:pt x="725621" y="991091"/>
                </a:cubicBezTo>
                <a:cubicBezTo>
                  <a:pt x="723446" y="1000879"/>
                  <a:pt x="721896" y="1010800"/>
                  <a:pt x="719721" y="1020588"/>
                </a:cubicBezTo>
                <a:cubicBezTo>
                  <a:pt x="717962" y="1028503"/>
                  <a:pt x="715581" y="1036270"/>
                  <a:pt x="713822" y="1044185"/>
                </a:cubicBezTo>
                <a:cubicBezTo>
                  <a:pt x="711647" y="1053973"/>
                  <a:pt x="710098" y="1063894"/>
                  <a:pt x="707923" y="1073682"/>
                </a:cubicBezTo>
                <a:cubicBezTo>
                  <a:pt x="706164" y="1081597"/>
                  <a:pt x="703782" y="1089365"/>
                  <a:pt x="702023" y="1097280"/>
                </a:cubicBezTo>
                <a:cubicBezTo>
                  <a:pt x="697212" y="1118928"/>
                  <a:pt x="696390" y="1129824"/>
                  <a:pt x="690225" y="1150374"/>
                </a:cubicBezTo>
                <a:cubicBezTo>
                  <a:pt x="686651" y="1162286"/>
                  <a:pt x="685325" y="1175422"/>
                  <a:pt x="678426" y="1185770"/>
                </a:cubicBezTo>
                <a:lnTo>
                  <a:pt x="666627" y="1203468"/>
                </a:lnTo>
                <a:cubicBezTo>
                  <a:pt x="660714" y="1221207"/>
                  <a:pt x="661637" y="1223615"/>
                  <a:pt x="648929" y="1238864"/>
                </a:cubicBezTo>
                <a:cubicBezTo>
                  <a:pt x="643588" y="1245273"/>
                  <a:pt x="636572" y="1250153"/>
                  <a:pt x="631231" y="1256562"/>
                </a:cubicBezTo>
                <a:cubicBezTo>
                  <a:pt x="606650" y="1286059"/>
                  <a:pt x="634180" y="1264428"/>
                  <a:pt x="601734" y="1286059"/>
                </a:cubicBezTo>
                <a:cubicBezTo>
                  <a:pt x="597801" y="1291958"/>
                  <a:pt x="595272" y="1299088"/>
                  <a:pt x="589936" y="1303757"/>
                </a:cubicBezTo>
                <a:cubicBezTo>
                  <a:pt x="579264" y="1313095"/>
                  <a:pt x="566338" y="1319488"/>
                  <a:pt x="554539" y="1327354"/>
                </a:cubicBezTo>
                <a:lnTo>
                  <a:pt x="536841" y="1339153"/>
                </a:lnTo>
                <a:cubicBezTo>
                  <a:pt x="530942" y="1343086"/>
                  <a:pt x="524157" y="1345938"/>
                  <a:pt x="519143" y="1350952"/>
                </a:cubicBezTo>
                <a:cubicBezTo>
                  <a:pt x="497048" y="1373047"/>
                  <a:pt x="509360" y="1366012"/>
                  <a:pt x="483747" y="1374549"/>
                </a:cubicBezTo>
                <a:cubicBezTo>
                  <a:pt x="477848" y="1378482"/>
                  <a:pt x="472391" y="1383177"/>
                  <a:pt x="466049" y="1386348"/>
                </a:cubicBezTo>
                <a:cubicBezTo>
                  <a:pt x="460487" y="1389129"/>
                  <a:pt x="453525" y="1388798"/>
                  <a:pt x="448351" y="1392247"/>
                </a:cubicBezTo>
                <a:cubicBezTo>
                  <a:pt x="441409" y="1396875"/>
                  <a:pt x="437238" y="1404823"/>
                  <a:pt x="430653" y="1409945"/>
                </a:cubicBezTo>
                <a:cubicBezTo>
                  <a:pt x="419460" y="1418651"/>
                  <a:pt x="407056" y="1425677"/>
                  <a:pt x="395257" y="1433543"/>
                </a:cubicBezTo>
                <a:lnTo>
                  <a:pt x="377559" y="1445341"/>
                </a:lnTo>
                <a:cubicBezTo>
                  <a:pt x="349333" y="1487680"/>
                  <a:pt x="363988" y="1470711"/>
                  <a:pt x="336263" y="1498436"/>
                </a:cubicBezTo>
                <a:cubicBezTo>
                  <a:pt x="325880" y="1529588"/>
                  <a:pt x="333814" y="1510958"/>
                  <a:pt x="306766" y="1551530"/>
                </a:cubicBezTo>
                <a:lnTo>
                  <a:pt x="294968" y="1569228"/>
                </a:lnTo>
                <a:lnTo>
                  <a:pt x="283169" y="1586926"/>
                </a:lnTo>
                <a:cubicBezTo>
                  <a:pt x="281203" y="1592825"/>
                  <a:pt x="280290" y="1599188"/>
                  <a:pt x="277270" y="1604624"/>
                </a:cubicBezTo>
                <a:cubicBezTo>
                  <a:pt x="270383" y="1617020"/>
                  <a:pt x="253672" y="1640020"/>
                  <a:pt x="253672" y="1640020"/>
                </a:cubicBezTo>
                <a:cubicBezTo>
                  <a:pt x="238845" y="1684504"/>
                  <a:pt x="258846" y="1629672"/>
                  <a:pt x="235974" y="1675416"/>
                </a:cubicBezTo>
                <a:cubicBezTo>
                  <a:pt x="233193" y="1680978"/>
                  <a:pt x="233095" y="1687678"/>
                  <a:pt x="230075" y="1693114"/>
                </a:cubicBezTo>
                <a:cubicBezTo>
                  <a:pt x="223188" y="1705510"/>
                  <a:pt x="206477" y="1728511"/>
                  <a:pt x="206477" y="1728511"/>
                </a:cubicBezTo>
                <a:cubicBezTo>
                  <a:pt x="194993" y="1762965"/>
                  <a:pt x="209564" y="1731324"/>
                  <a:pt x="182880" y="1758007"/>
                </a:cubicBezTo>
                <a:cubicBezTo>
                  <a:pt x="177866" y="1763020"/>
                  <a:pt x="176417" y="1771036"/>
                  <a:pt x="171081" y="1775705"/>
                </a:cubicBezTo>
                <a:cubicBezTo>
                  <a:pt x="146113" y="1797552"/>
                  <a:pt x="142296" y="1797100"/>
                  <a:pt x="117987" y="1805202"/>
                </a:cubicBezTo>
                <a:cubicBezTo>
                  <a:pt x="106188" y="1803236"/>
                  <a:pt x="93939" y="1803086"/>
                  <a:pt x="82591" y="1799303"/>
                </a:cubicBezTo>
                <a:cubicBezTo>
                  <a:pt x="61522" y="1792280"/>
                  <a:pt x="51971" y="1768120"/>
                  <a:pt x="41296" y="1752108"/>
                </a:cubicBezTo>
                <a:cubicBezTo>
                  <a:pt x="37363" y="1746209"/>
                  <a:pt x="31739" y="1741136"/>
                  <a:pt x="29497" y="1734410"/>
                </a:cubicBezTo>
                <a:lnTo>
                  <a:pt x="11799" y="1681316"/>
                </a:lnTo>
                <a:lnTo>
                  <a:pt x="5899" y="1663618"/>
                </a:lnTo>
                <a:cubicBezTo>
                  <a:pt x="7866" y="1594792"/>
                  <a:pt x="11799" y="1525994"/>
                  <a:pt x="11799" y="1457140"/>
                </a:cubicBezTo>
                <a:cubicBezTo>
                  <a:pt x="11799" y="1337127"/>
                  <a:pt x="13821" y="1355169"/>
                  <a:pt x="0" y="1286059"/>
                </a:cubicBezTo>
                <a:cubicBezTo>
                  <a:pt x="1966" y="1132676"/>
                  <a:pt x="424" y="979207"/>
                  <a:pt x="5899" y="825909"/>
                </a:cubicBezTo>
                <a:cubicBezTo>
                  <a:pt x="6343" y="813480"/>
                  <a:pt x="13765" y="802312"/>
                  <a:pt x="17698" y="790513"/>
                </a:cubicBezTo>
                <a:lnTo>
                  <a:pt x="23597" y="772815"/>
                </a:lnTo>
                <a:cubicBezTo>
                  <a:pt x="30119" y="753250"/>
                  <a:pt x="29497" y="761336"/>
                  <a:pt x="29497" y="749218"/>
                </a:cubicBezTo>
              </a:path>
            </a:pathLst>
          </a:custGeom>
          <a:solidFill>
            <a:srgbClr val="92D050">
              <a:alpha val="5284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4" name="Freeform 13">
            <a:extLst>
              <a:ext uri="{FF2B5EF4-FFF2-40B4-BE49-F238E27FC236}">
                <a16:creationId xmlns:a16="http://schemas.microsoft.com/office/drawing/2014/main" id="{0232694E-B5B6-5E46-8937-18D7771B7035}"/>
              </a:ext>
            </a:extLst>
          </p:cNvPr>
          <p:cNvSpPr/>
          <p:nvPr/>
        </p:nvSpPr>
        <p:spPr>
          <a:xfrm>
            <a:off x="2587385" y="1703509"/>
            <a:ext cx="2015570" cy="1163799"/>
          </a:xfrm>
          <a:custGeom>
            <a:avLst/>
            <a:gdLst>
              <a:gd name="connsiteX0" fmla="*/ 7627 w 1814013"/>
              <a:gd name="connsiteY0" fmla="*/ 852740 h 1047419"/>
              <a:gd name="connsiteX1" fmla="*/ 13526 w 1814013"/>
              <a:gd name="connsiteY1" fmla="*/ 752451 h 1047419"/>
              <a:gd name="connsiteX2" fmla="*/ 31224 w 1814013"/>
              <a:gd name="connsiteY2" fmla="*/ 699357 h 1047419"/>
              <a:gd name="connsiteX3" fmla="*/ 43023 w 1814013"/>
              <a:gd name="connsiteY3" fmla="*/ 646263 h 1047419"/>
              <a:gd name="connsiteX4" fmla="*/ 54822 w 1814013"/>
              <a:gd name="connsiteY4" fmla="*/ 610867 h 1047419"/>
              <a:gd name="connsiteX5" fmla="*/ 72520 w 1814013"/>
              <a:gd name="connsiteY5" fmla="*/ 551873 h 1047419"/>
              <a:gd name="connsiteX6" fmla="*/ 84319 w 1814013"/>
              <a:gd name="connsiteY6" fmla="*/ 516477 h 1047419"/>
              <a:gd name="connsiteX7" fmla="*/ 96117 w 1814013"/>
              <a:gd name="connsiteY7" fmla="*/ 498779 h 1047419"/>
              <a:gd name="connsiteX8" fmla="*/ 125614 w 1814013"/>
              <a:gd name="connsiteY8" fmla="*/ 445685 h 1047419"/>
              <a:gd name="connsiteX9" fmla="*/ 149212 w 1814013"/>
              <a:gd name="connsiteY9" fmla="*/ 410288 h 1047419"/>
              <a:gd name="connsiteX10" fmla="*/ 155111 w 1814013"/>
              <a:gd name="connsiteY10" fmla="*/ 392590 h 1047419"/>
              <a:gd name="connsiteX11" fmla="*/ 166910 w 1814013"/>
              <a:gd name="connsiteY11" fmla="*/ 374892 h 1047419"/>
              <a:gd name="connsiteX12" fmla="*/ 178708 w 1814013"/>
              <a:gd name="connsiteY12" fmla="*/ 339496 h 1047419"/>
              <a:gd name="connsiteX13" fmla="*/ 214104 w 1814013"/>
              <a:gd name="connsiteY13" fmla="*/ 286402 h 1047419"/>
              <a:gd name="connsiteX14" fmla="*/ 237702 w 1814013"/>
              <a:gd name="connsiteY14" fmla="*/ 251006 h 1047419"/>
              <a:gd name="connsiteX15" fmla="*/ 249501 w 1814013"/>
              <a:gd name="connsiteY15" fmla="*/ 233308 h 1047419"/>
              <a:gd name="connsiteX16" fmla="*/ 267199 w 1814013"/>
              <a:gd name="connsiteY16" fmla="*/ 221509 h 1047419"/>
              <a:gd name="connsiteX17" fmla="*/ 296695 w 1814013"/>
              <a:gd name="connsiteY17" fmla="*/ 192012 h 1047419"/>
              <a:gd name="connsiteX18" fmla="*/ 308494 w 1814013"/>
              <a:gd name="connsiteY18" fmla="*/ 174314 h 1047419"/>
              <a:gd name="connsiteX19" fmla="*/ 326192 w 1814013"/>
              <a:gd name="connsiteY19" fmla="*/ 162516 h 1047419"/>
              <a:gd name="connsiteX20" fmla="*/ 343890 w 1814013"/>
              <a:gd name="connsiteY20" fmla="*/ 144817 h 1047419"/>
              <a:gd name="connsiteX21" fmla="*/ 379286 w 1814013"/>
              <a:gd name="connsiteY21" fmla="*/ 121220 h 1047419"/>
              <a:gd name="connsiteX22" fmla="*/ 414683 w 1814013"/>
              <a:gd name="connsiteY22" fmla="*/ 97623 h 1047419"/>
              <a:gd name="connsiteX23" fmla="*/ 467777 w 1814013"/>
              <a:gd name="connsiteY23" fmla="*/ 74025 h 1047419"/>
              <a:gd name="connsiteX24" fmla="*/ 485475 w 1814013"/>
              <a:gd name="connsiteY24" fmla="*/ 68126 h 1047419"/>
              <a:gd name="connsiteX25" fmla="*/ 503173 w 1814013"/>
              <a:gd name="connsiteY25" fmla="*/ 56327 h 1047419"/>
              <a:gd name="connsiteX26" fmla="*/ 538569 w 1814013"/>
              <a:gd name="connsiteY26" fmla="*/ 44528 h 1047419"/>
              <a:gd name="connsiteX27" fmla="*/ 573965 w 1814013"/>
              <a:gd name="connsiteY27" fmla="*/ 32730 h 1047419"/>
              <a:gd name="connsiteX28" fmla="*/ 609361 w 1814013"/>
              <a:gd name="connsiteY28" fmla="*/ 20931 h 1047419"/>
              <a:gd name="connsiteX29" fmla="*/ 768644 w 1814013"/>
              <a:gd name="connsiteY29" fmla="*/ 15032 h 1047419"/>
              <a:gd name="connsiteX30" fmla="*/ 1152102 w 1814013"/>
              <a:gd name="connsiteY30" fmla="*/ 3233 h 1047419"/>
              <a:gd name="connsiteX31" fmla="*/ 1488365 w 1814013"/>
              <a:gd name="connsiteY31" fmla="*/ 9132 h 1047419"/>
              <a:gd name="connsiteX32" fmla="*/ 1535560 w 1814013"/>
              <a:gd name="connsiteY32" fmla="*/ 20931 h 1047419"/>
              <a:gd name="connsiteX33" fmla="*/ 1594553 w 1814013"/>
              <a:gd name="connsiteY33" fmla="*/ 32730 h 1047419"/>
              <a:gd name="connsiteX34" fmla="*/ 1629950 w 1814013"/>
              <a:gd name="connsiteY34" fmla="*/ 44528 h 1047419"/>
              <a:gd name="connsiteX35" fmla="*/ 1665346 w 1814013"/>
              <a:gd name="connsiteY35" fmla="*/ 68126 h 1047419"/>
              <a:gd name="connsiteX36" fmla="*/ 1683044 w 1814013"/>
              <a:gd name="connsiteY36" fmla="*/ 79925 h 1047419"/>
              <a:gd name="connsiteX37" fmla="*/ 1718440 w 1814013"/>
              <a:gd name="connsiteY37" fmla="*/ 109421 h 1047419"/>
              <a:gd name="connsiteX38" fmla="*/ 1724339 w 1814013"/>
              <a:gd name="connsiteY38" fmla="*/ 127119 h 1047419"/>
              <a:gd name="connsiteX39" fmla="*/ 1747937 w 1814013"/>
              <a:gd name="connsiteY39" fmla="*/ 162516 h 1047419"/>
              <a:gd name="connsiteX40" fmla="*/ 1753836 w 1814013"/>
              <a:gd name="connsiteY40" fmla="*/ 180214 h 1047419"/>
              <a:gd name="connsiteX41" fmla="*/ 1765635 w 1814013"/>
              <a:gd name="connsiteY41" fmla="*/ 203811 h 1047419"/>
              <a:gd name="connsiteX42" fmla="*/ 1771534 w 1814013"/>
              <a:gd name="connsiteY42" fmla="*/ 227408 h 1047419"/>
              <a:gd name="connsiteX43" fmla="*/ 1783333 w 1814013"/>
              <a:gd name="connsiteY43" fmla="*/ 251006 h 1047419"/>
              <a:gd name="connsiteX44" fmla="*/ 1801031 w 1814013"/>
              <a:gd name="connsiteY44" fmla="*/ 309999 h 1047419"/>
              <a:gd name="connsiteX45" fmla="*/ 1806930 w 1814013"/>
              <a:gd name="connsiteY45" fmla="*/ 327697 h 1047419"/>
              <a:gd name="connsiteX46" fmla="*/ 1801031 w 1814013"/>
              <a:gd name="connsiteY46" fmla="*/ 540074 h 1047419"/>
              <a:gd name="connsiteX47" fmla="*/ 1783333 w 1814013"/>
              <a:gd name="connsiteY47" fmla="*/ 604967 h 1047419"/>
              <a:gd name="connsiteX48" fmla="*/ 1777433 w 1814013"/>
              <a:gd name="connsiteY48" fmla="*/ 622665 h 1047419"/>
              <a:gd name="connsiteX49" fmla="*/ 1765635 w 1814013"/>
              <a:gd name="connsiteY49" fmla="*/ 640363 h 1047419"/>
              <a:gd name="connsiteX50" fmla="*/ 1759735 w 1814013"/>
              <a:gd name="connsiteY50" fmla="*/ 658061 h 1047419"/>
              <a:gd name="connsiteX51" fmla="*/ 1747937 w 1814013"/>
              <a:gd name="connsiteY51" fmla="*/ 681659 h 1047419"/>
              <a:gd name="connsiteX52" fmla="*/ 1736138 w 1814013"/>
              <a:gd name="connsiteY52" fmla="*/ 717055 h 1047419"/>
              <a:gd name="connsiteX53" fmla="*/ 1700742 w 1814013"/>
              <a:gd name="connsiteY53" fmla="*/ 770149 h 1047419"/>
              <a:gd name="connsiteX54" fmla="*/ 1688943 w 1814013"/>
              <a:gd name="connsiteY54" fmla="*/ 787847 h 1047419"/>
              <a:gd name="connsiteX55" fmla="*/ 1671245 w 1814013"/>
              <a:gd name="connsiteY55" fmla="*/ 811445 h 1047419"/>
              <a:gd name="connsiteX56" fmla="*/ 1659446 w 1814013"/>
              <a:gd name="connsiteY56" fmla="*/ 829143 h 1047419"/>
              <a:gd name="connsiteX57" fmla="*/ 1624050 w 1814013"/>
              <a:gd name="connsiteY57" fmla="*/ 864539 h 1047419"/>
              <a:gd name="connsiteX58" fmla="*/ 1582755 w 1814013"/>
              <a:gd name="connsiteY58" fmla="*/ 917633 h 1047419"/>
              <a:gd name="connsiteX59" fmla="*/ 1570956 w 1814013"/>
              <a:gd name="connsiteY59" fmla="*/ 935331 h 1047419"/>
              <a:gd name="connsiteX60" fmla="*/ 1535560 w 1814013"/>
              <a:gd name="connsiteY60" fmla="*/ 958928 h 1047419"/>
              <a:gd name="connsiteX61" fmla="*/ 1517862 w 1814013"/>
              <a:gd name="connsiteY61" fmla="*/ 970727 h 1047419"/>
              <a:gd name="connsiteX62" fmla="*/ 1482466 w 1814013"/>
              <a:gd name="connsiteY62" fmla="*/ 982526 h 1047419"/>
              <a:gd name="connsiteX63" fmla="*/ 1458868 w 1814013"/>
              <a:gd name="connsiteY63" fmla="*/ 988425 h 1047419"/>
              <a:gd name="connsiteX64" fmla="*/ 1423472 w 1814013"/>
              <a:gd name="connsiteY64" fmla="*/ 1000224 h 1047419"/>
              <a:gd name="connsiteX65" fmla="*/ 1358579 w 1814013"/>
              <a:gd name="connsiteY65" fmla="*/ 1006123 h 1047419"/>
              <a:gd name="connsiteX66" fmla="*/ 1293686 w 1814013"/>
              <a:gd name="connsiteY66" fmla="*/ 1017922 h 1047419"/>
              <a:gd name="connsiteX67" fmla="*/ 1175699 w 1814013"/>
              <a:gd name="connsiteY67" fmla="*/ 1029721 h 1047419"/>
              <a:gd name="connsiteX68" fmla="*/ 1128504 w 1814013"/>
              <a:gd name="connsiteY68" fmla="*/ 1035620 h 1047419"/>
              <a:gd name="connsiteX69" fmla="*/ 1010517 w 1814013"/>
              <a:gd name="connsiteY69" fmla="*/ 1047419 h 1047419"/>
              <a:gd name="connsiteX70" fmla="*/ 674254 w 1814013"/>
              <a:gd name="connsiteY70" fmla="*/ 1041519 h 1047419"/>
              <a:gd name="connsiteX71" fmla="*/ 656556 w 1814013"/>
              <a:gd name="connsiteY71" fmla="*/ 1035620 h 1047419"/>
              <a:gd name="connsiteX72" fmla="*/ 632959 w 1814013"/>
              <a:gd name="connsiteY72" fmla="*/ 1029721 h 1047419"/>
              <a:gd name="connsiteX73" fmla="*/ 615261 w 1814013"/>
              <a:gd name="connsiteY73" fmla="*/ 1023821 h 1047419"/>
              <a:gd name="connsiteX74" fmla="*/ 585764 w 1814013"/>
              <a:gd name="connsiteY74" fmla="*/ 1017922 h 1047419"/>
              <a:gd name="connsiteX75" fmla="*/ 532670 w 1814013"/>
              <a:gd name="connsiteY75" fmla="*/ 1006123 h 1047419"/>
              <a:gd name="connsiteX76" fmla="*/ 220004 w 1814013"/>
              <a:gd name="connsiteY76" fmla="*/ 994325 h 1047419"/>
              <a:gd name="connsiteX77" fmla="*/ 172809 w 1814013"/>
              <a:gd name="connsiteY77" fmla="*/ 982526 h 1047419"/>
              <a:gd name="connsiteX78" fmla="*/ 155111 w 1814013"/>
              <a:gd name="connsiteY78" fmla="*/ 976627 h 1047419"/>
              <a:gd name="connsiteX79" fmla="*/ 125614 w 1814013"/>
              <a:gd name="connsiteY79" fmla="*/ 970727 h 1047419"/>
              <a:gd name="connsiteX80" fmla="*/ 102017 w 1814013"/>
              <a:gd name="connsiteY80" fmla="*/ 964828 h 1047419"/>
              <a:gd name="connsiteX81" fmla="*/ 66621 w 1814013"/>
              <a:gd name="connsiteY81" fmla="*/ 953029 h 1047419"/>
              <a:gd name="connsiteX82" fmla="*/ 31224 w 1814013"/>
              <a:gd name="connsiteY82" fmla="*/ 929432 h 1047419"/>
              <a:gd name="connsiteX83" fmla="*/ 13526 w 1814013"/>
              <a:gd name="connsiteY83" fmla="*/ 894036 h 1047419"/>
              <a:gd name="connsiteX84" fmla="*/ 7627 w 1814013"/>
              <a:gd name="connsiteY84" fmla="*/ 781948 h 1047419"/>
              <a:gd name="connsiteX85" fmla="*/ 13526 w 1814013"/>
              <a:gd name="connsiteY85" fmla="*/ 758350 h 1047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1814013" h="1047419">
                <a:moveTo>
                  <a:pt x="7627" y="852740"/>
                </a:moveTo>
                <a:cubicBezTo>
                  <a:pt x="9593" y="819310"/>
                  <a:pt x="9195" y="785657"/>
                  <a:pt x="13526" y="752451"/>
                </a:cubicBezTo>
                <a:cubicBezTo>
                  <a:pt x="17946" y="718565"/>
                  <a:pt x="26065" y="725149"/>
                  <a:pt x="31224" y="699357"/>
                </a:cubicBezTo>
                <a:cubicBezTo>
                  <a:pt x="34591" y="682526"/>
                  <a:pt x="38026" y="662918"/>
                  <a:pt x="43023" y="646263"/>
                </a:cubicBezTo>
                <a:cubicBezTo>
                  <a:pt x="46597" y="634351"/>
                  <a:pt x="51806" y="622933"/>
                  <a:pt x="54822" y="610867"/>
                </a:cubicBezTo>
                <a:cubicBezTo>
                  <a:pt x="63738" y="575200"/>
                  <a:pt x="58156" y="594966"/>
                  <a:pt x="72520" y="551873"/>
                </a:cubicBezTo>
                <a:cubicBezTo>
                  <a:pt x="72522" y="551868"/>
                  <a:pt x="84316" y="516481"/>
                  <a:pt x="84319" y="516477"/>
                </a:cubicBezTo>
                <a:cubicBezTo>
                  <a:pt x="88252" y="510578"/>
                  <a:pt x="93238" y="505258"/>
                  <a:pt x="96117" y="498779"/>
                </a:cubicBezTo>
                <a:cubicBezTo>
                  <a:pt x="119215" y="446807"/>
                  <a:pt x="93312" y="477987"/>
                  <a:pt x="125614" y="445685"/>
                </a:cubicBezTo>
                <a:cubicBezTo>
                  <a:pt x="139640" y="403604"/>
                  <a:pt x="119751" y="454479"/>
                  <a:pt x="149212" y="410288"/>
                </a:cubicBezTo>
                <a:cubicBezTo>
                  <a:pt x="152661" y="405114"/>
                  <a:pt x="152330" y="398152"/>
                  <a:pt x="155111" y="392590"/>
                </a:cubicBezTo>
                <a:cubicBezTo>
                  <a:pt x="158282" y="386248"/>
                  <a:pt x="162977" y="380791"/>
                  <a:pt x="166910" y="374892"/>
                </a:cubicBezTo>
                <a:cubicBezTo>
                  <a:pt x="170843" y="363093"/>
                  <a:pt x="171809" y="349844"/>
                  <a:pt x="178708" y="339496"/>
                </a:cubicBezTo>
                <a:lnTo>
                  <a:pt x="214104" y="286402"/>
                </a:lnTo>
                <a:lnTo>
                  <a:pt x="237702" y="251006"/>
                </a:lnTo>
                <a:cubicBezTo>
                  <a:pt x="241635" y="245107"/>
                  <a:pt x="243602" y="237241"/>
                  <a:pt x="249501" y="233308"/>
                </a:cubicBezTo>
                <a:lnTo>
                  <a:pt x="267199" y="221509"/>
                </a:lnTo>
                <a:cubicBezTo>
                  <a:pt x="298657" y="174319"/>
                  <a:pt x="257370" y="231337"/>
                  <a:pt x="296695" y="192012"/>
                </a:cubicBezTo>
                <a:cubicBezTo>
                  <a:pt x="301709" y="186998"/>
                  <a:pt x="303480" y="179327"/>
                  <a:pt x="308494" y="174314"/>
                </a:cubicBezTo>
                <a:cubicBezTo>
                  <a:pt x="313507" y="169301"/>
                  <a:pt x="320745" y="167055"/>
                  <a:pt x="326192" y="162516"/>
                </a:cubicBezTo>
                <a:cubicBezTo>
                  <a:pt x="332601" y="157175"/>
                  <a:pt x="337304" y="149939"/>
                  <a:pt x="343890" y="144817"/>
                </a:cubicBezTo>
                <a:cubicBezTo>
                  <a:pt x="355083" y="136111"/>
                  <a:pt x="369259" y="131247"/>
                  <a:pt x="379286" y="121220"/>
                </a:cubicBezTo>
                <a:cubicBezTo>
                  <a:pt x="401381" y="99125"/>
                  <a:pt x="389069" y="106160"/>
                  <a:pt x="414683" y="97623"/>
                </a:cubicBezTo>
                <a:cubicBezTo>
                  <a:pt x="442728" y="78926"/>
                  <a:pt x="425656" y="88065"/>
                  <a:pt x="467777" y="74025"/>
                </a:cubicBezTo>
                <a:lnTo>
                  <a:pt x="485475" y="68126"/>
                </a:lnTo>
                <a:cubicBezTo>
                  <a:pt x="491374" y="64193"/>
                  <a:pt x="496694" y="59207"/>
                  <a:pt x="503173" y="56327"/>
                </a:cubicBezTo>
                <a:cubicBezTo>
                  <a:pt x="514538" y="51276"/>
                  <a:pt x="526770" y="48461"/>
                  <a:pt x="538569" y="44528"/>
                </a:cubicBezTo>
                <a:lnTo>
                  <a:pt x="573965" y="32730"/>
                </a:lnTo>
                <a:cubicBezTo>
                  <a:pt x="573969" y="32729"/>
                  <a:pt x="609357" y="20931"/>
                  <a:pt x="609361" y="20931"/>
                </a:cubicBezTo>
                <a:lnTo>
                  <a:pt x="768644" y="15032"/>
                </a:lnTo>
                <a:cubicBezTo>
                  <a:pt x="914725" y="-9318"/>
                  <a:pt x="828686" y="3233"/>
                  <a:pt x="1152102" y="3233"/>
                </a:cubicBezTo>
                <a:cubicBezTo>
                  <a:pt x="1264207" y="3233"/>
                  <a:pt x="1376277" y="7166"/>
                  <a:pt x="1488365" y="9132"/>
                </a:cubicBezTo>
                <a:cubicBezTo>
                  <a:pt x="1504097" y="13065"/>
                  <a:pt x="1519659" y="17751"/>
                  <a:pt x="1535560" y="20931"/>
                </a:cubicBezTo>
                <a:cubicBezTo>
                  <a:pt x="1555224" y="24864"/>
                  <a:pt x="1575528" y="26389"/>
                  <a:pt x="1594553" y="32730"/>
                </a:cubicBezTo>
                <a:lnTo>
                  <a:pt x="1629950" y="44528"/>
                </a:lnTo>
                <a:lnTo>
                  <a:pt x="1665346" y="68126"/>
                </a:lnTo>
                <a:cubicBezTo>
                  <a:pt x="1671245" y="72059"/>
                  <a:pt x="1678030" y="74911"/>
                  <a:pt x="1683044" y="79925"/>
                </a:cubicBezTo>
                <a:cubicBezTo>
                  <a:pt x="1705755" y="102636"/>
                  <a:pt x="1693800" y="92995"/>
                  <a:pt x="1718440" y="109421"/>
                </a:cubicBezTo>
                <a:cubicBezTo>
                  <a:pt x="1720406" y="115320"/>
                  <a:pt x="1721319" y="121683"/>
                  <a:pt x="1724339" y="127119"/>
                </a:cubicBezTo>
                <a:cubicBezTo>
                  <a:pt x="1731226" y="139515"/>
                  <a:pt x="1747937" y="162516"/>
                  <a:pt x="1747937" y="162516"/>
                </a:cubicBezTo>
                <a:cubicBezTo>
                  <a:pt x="1749903" y="168415"/>
                  <a:pt x="1751386" y="174498"/>
                  <a:pt x="1753836" y="180214"/>
                </a:cubicBezTo>
                <a:cubicBezTo>
                  <a:pt x="1757300" y="188297"/>
                  <a:pt x="1762547" y="195577"/>
                  <a:pt x="1765635" y="203811"/>
                </a:cubicBezTo>
                <a:cubicBezTo>
                  <a:pt x="1768482" y="211402"/>
                  <a:pt x="1768687" y="219816"/>
                  <a:pt x="1771534" y="227408"/>
                </a:cubicBezTo>
                <a:cubicBezTo>
                  <a:pt x="1774622" y="235643"/>
                  <a:pt x="1780067" y="242841"/>
                  <a:pt x="1783333" y="251006"/>
                </a:cubicBezTo>
                <a:cubicBezTo>
                  <a:pt x="1797353" y="286055"/>
                  <a:pt x="1792339" y="279577"/>
                  <a:pt x="1801031" y="309999"/>
                </a:cubicBezTo>
                <a:cubicBezTo>
                  <a:pt x="1802739" y="315978"/>
                  <a:pt x="1804964" y="321798"/>
                  <a:pt x="1806930" y="327697"/>
                </a:cubicBezTo>
                <a:cubicBezTo>
                  <a:pt x="1818078" y="428019"/>
                  <a:pt x="1816035" y="380034"/>
                  <a:pt x="1801031" y="540074"/>
                </a:cubicBezTo>
                <a:cubicBezTo>
                  <a:pt x="1798856" y="563279"/>
                  <a:pt x="1790659" y="582989"/>
                  <a:pt x="1783333" y="604967"/>
                </a:cubicBezTo>
                <a:cubicBezTo>
                  <a:pt x="1781366" y="610866"/>
                  <a:pt x="1780882" y="617491"/>
                  <a:pt x="1777433" y="622665"/>
                </a:cubicBezTo>
                <a:cubicBezTo>
                  <a:pt x="1773500" y="628564"/>
                  <a:pt x="1768806" y="634022"/>
                  <a:pt x="1765635" y="640363"/>
                </a:cubicBezTo>
                <a:cubicBezTo>
                  <a:pt x="1762854" y="645925"/>
                  <a:pt x="1762185" y="652345"/>
                  <a:pt x="1759735" y="658061"/>
                </a:cubicBezTo>
                <a:cubicBezTo>
                  <a:pt x="1756271" y="666144"/>
                  <a:pt x="1751203" y="673494"/>
                  <a:pt x="1747937" y="681659"/>
                </a:cubicBezTo>
                <a:cubicBezTo>
                  <a:pt x="1743318" y="693206"/>
                  <a:pt x="1743037" y="706707"/>
                  <a:pt x="1736138" y="717055"/>
                </a:cubicBezTo>
                <a:lnTo>
                  <a:pt x="1700742" y="770149"/>
                </a:lnTo>
                <a:cubicBezTo>
                  <a:pt x="1696809" y="776048"/>
                  <a:pt x="1693197" y="782175"/>
                  <a:pt x="1688943" y="787847"/>
                </a:cubicBezTo>
                <a:cubicBezTo>
                  <a:pt x="1683044" y="795713"/>
                  <a:pt x="1676960" y="803444"/>
                  <a:pt x="1671245" y="811445"/>
                </a:cubicBezTo>
                <a:cubicBezTo>
                  <a:pt x="1667124" y="817215"/>
                  <a:pt x="1664156" y="823844"/>
                  <a:pt x="1659446" y="829143"/>
                </a:cubicBezTo>
                <a:cubicBezTo>
                  <a:pt x="1648360" y="841614"/>
                  <a:pt x="1633306" y="850655"/>
                  <a:pt x="1624050" y="864539"/>
                </a:cubicBezTo>
                <a:cubicBezTo>
                  <a:pt x="1564416" y="953992"/>
                  <a:pt x="1628960" y="862188"/>
                  <a:pt x="1582755" y="917633"/>
                </a:cubicBezTo>
                <a:cubicBezTo>
                  <a:pt x="1578216" y="923080"/>
                  <a:pt x="1576292" y="930662"/>
                  <a:pt x="1570956" y="935331"/>
                </a:cubicBezTo>
                <a:cubicBezTo>
                  <a:pt x="1560284" y="944669"/>
                  <a:pt x="1547359" y="951062"/>
                  <a:pt x="1535560" y="958928"/>
                </a:cubicBezTo>
                <a:cubicBezTo>
                  <a:pt x="1529661" y="962861"/>
                  <a:pt x="1524588" y="968485"/>
                  <a:pt x="1517862" y="970727"/>
                </a:cubicBezTo>
                <a:cubicBezTo>
                  <a:pt x="1506063" y="974660"/>
                  <a:pt x="1494532" y="979510"/>
                  <a:pt x="1482466" y="982526"/>
                </a:cubicBezTo>
                <a:cubicBezTo>
                  <a:pt x="1474600" y="984492"/>
                  <a:pt x="1466634" y="986095"/>
                  <a:pt x="1458868" y="988425"/>
                </a:cubicBezTo>
                <a:cubicBezTo>
                  <a:pt x="1446956" y="991999"/>
                  <a:pt x="1435858" y="999098"/>
                  <a:pt x="1423472" y="1000224"/>
                </a:cubicBezTo>
                <a:lnTo>
                  <a:pt x="1358579" y="1006123"/>
                </a:lnTo>
                <a:cubicBezTo>
                  <a:pt x="1340347" y="1009770"/>
                  <a:pt x="1311543" y="1015862"/>
                  <a:pt x="1293686" y="1017922"/>
                </a:cubicBezTo>
                <a:cubicBezTo>
                  <a:pt x="1254421" y="1022452"/>
                  <a:pt x="1214919" y="1024819"/>
                  <a:pt x="1175699" y="1029721"/>
                </a:cubicBezTo>
                <a:lnTo>
                  <a:pt x="1128504" y="1035620"/>
                </a:lnTo>
                <a:lnTo>
                  <a:pt x="1010517" y="1047419"/>
                </a:lnTo>
                <a:lnTo>
                  <a:pt x="674254" y="1041519"/>
                </a:lnTo>
                <a:cubicBezTo>
                  <a:pt x="668039" y="1041312"/>
                  <a:pt x="662535" y="1037328"/>
                  <a:pt x="656556" y="1035620"/>
                </a:cubicBezTo>
                <a:cubicBezTo>
                  <a:pt x="648760" y="1033393"/>
                  <a:pt x="640755" y="1031948"/>
                  <a:pt x="632959" y="1029721"/>
                </a:cubicBezTo>
                <a:cubicBezTo>
                  <a:pt x="626980" y="1028013"/>
                  <a:pt x="621294" y="1025329"/>
                  <a:pt x="615261" y="1023821"/>
                </a:cubicBezTo>
                <a:cubicBezTo>
                  <a:pt x="605533" y="1021389"/>
                  <a:pt x="595552" y="1020097"/>
                  <a:pt x="585764" y="1017922"/>
                </a:cubicBezTo>
                <a:cubicBezTo>
                  <a:pt x="564747" y="1013252"/>
                  <a:pt x="554895" y="1009086"/>
                  <a:pt x="532670" y="1006123"/>
                </a:cubicBezTo>
                <a:cubicBezTo>
                  <a:pt x="432877" y="992817"/>
                  <a:pt x="307856" y="996368"/>
                  <a:pt x="220004" y="994325"/>
                </a:cubicBezTo>
                <a:cubicBezTo>
                  <a:pt x="204272" y="990392"/>
                  <a:pt x="188193" y="987654"/>
                  <a:pt x="172809" y="982526"/>
                </a:cubicBezTo>
                <a:cubicBezTo>
                  <a:pt x="166910" y="980560"/>
                  <a:pt x="161144" y="978135"/>
                  <a:pt x="155111" y="976627"/>
                </a:cubicBezTo>
                <a:cubicBezTo>
                  <a:pt x="145383" y="974195"/>
                  <a:pt x="135402" y="972902"/>
                  <a:pt x="125614" y="970727"/>
                </a:cubicBezTo>
                <a:cubicBezTo>
                  <a:pt x="117699" y="968968"/>
                  <a:pt x="109783" y="967158"/>
                  <a:pt x="102017" y="964828"/>
                </a:cubicBezTo>
                <a:cubicBezTo>
                  <a:pt x="90105" y="961254"/>
                  <a:pt x="66621" y="953029"/>
                  <a:pt x="66621" y="953029"/>
                </a:cubicBezTo>
                <a:cubicBezTo>
                  <a:pt x="54822" y="945163"/>
                  <a:pt x="35708" y="942885"/>
                  <a:pt x="31224" y="929432"/>
                </a:cubicBezTo>
                <a:cubicBezTo>
                  <a:pt x="23083" y="905008"/>
                  <a:pt x="28774" y="916908"/>
                  <a:pt x="13526" y="894036"/>
                </a:cubicBezTo>
                <a:cubicBezTo>
                  <a:pt x="-5078" y="838218"/>
                  <a:pt x="-1907" y="862994"/>
                  <a:pt x="7627" y="781948"/>
                </a:cubicBezTo>
                <a:cubicBezTo>
                  <a:pt x="8574" y="773895"/>
                  <a:pt x="13526" y="758350"/>
                  <a:pt x="13526" y="758350"/>
                </a:cubicBezTo>
              </a:path>
            </a:pathLst>
          </a:cu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5" name="Freeform 14">
            <a:extLst>
              <a:ext uri="{FF2B5EF4-FFF2-40B4-BE49-F238E27FC236}">
                <a16:creationId xmlns:a16="http://schemas.microsoft.com/office/drawing/2014/main" id="{DAA98680-DDEB-8645-AEB2-502A4E30EFF6}"/>
              </a:ext>
            </a:extLst>
          </p:cNvPr>
          <p:cNvSpPr/>
          <p:nvPr/>
        </p:nvSpPr>
        <p:spPr>
          <a:xfrm>
            <a:off x="3830914" y="1514169"/>
            <a:ext cx="3487564" cy="452411"/>
          </a:xfrm>
          <a:custGeom>
            <a:avLst/>
            <a:gdLst>
              <a:gd name="connsiteX0" fmla="*/ 53445 w 3138808"/>
              <a:gd name="connsiteY0" fmla="*/ 407055 h 407170"/>
              <a:gd name="connsiteX1" fmla="*/ 23948 w 3138808"/>
              <a:gd name="connsiteY1" fmla="*/ 395257 h 407170"/>
              <a:gd name="connsiteX2" fmla="*/ 18049 w 3138808"/>
              <a:gd name="connsiteY2" fmla="*/ 377559 h 407170"/>
              <a:gd name="connsiteX3" fmla="*/ 6250 w 3138808"/>
              <a:gd name="connsiteY3" fmla="*/ 359861 h 407170"/>
              <a:gd name="connsiteX4" fmla="*/ 6250 w 3138808"/>
              <a:gd name="connsiteY4" fmla="*/ 271370 h 407170"/>
              <a:gd name="connsiteX5" fmla="*/ 12150 w 3138808"/>
              <a:gd name="connsiteY5" fmla="*/ 253672 h 407170"/>
              <a:gd name="connsiteX6" fmla="*/ 29848 w 3138808"/>
              <a:gd name="connsiteY6" fmla="*/ 235974 h 407170"/>
              <a:gd name="connsiteX7" fmla="*/ 41646 w 3138808"/>
              <a:gd name="connsiteY7" fmla="*/ 218276 h 407170"/>
              <a:gd name="connsiteX8" fmla="*/ 77043 w 3138808"/>
              <a:gd name="connsiteY8" fmla="*/ 194679 h 407170"/>
              <a:gd name="connsiteX9" fmla="*/ 94741 w 3138808"/>
              <a:gd name="connsiteY9" fmla="*/ 182880 h 407170"/>
              <a:gd name="connsiteX10" fmla="*/ 130137 w 3138808"/>
              <a:gd name="connsiteY10" fmla="*/ 159283 h 407170"/>
              <a:gd name="connsiteX11" fmla="*/ 147835 w 3138808"/>
              <a:gd name="connsiteY11" fmla="*/ 147484 h 407170"/>
              <a:gd name="connsiteX12" fmla="*/ 271721 w 3138808"/>
              <a:gd name="connsiteY12" fmla="*/ 106188 h 407170"/>
              <a:gd name="connsiteX13" fmla="*/ 307117 w 3138808"/>
              <a:gd name="connsiteY13" fmla="*/ 94390 h 407170"/>
              <a:gd name="connsiteX14" fmla="*/ 348413 w 3138808"/>
              <a:gd name="connsiteY14" fmla="*/ 82591 h 407170"/>
              <a:gd name="connsiteX15" fmla="*/ 419205 w 3138808"/>
              <a:gd name="connsiteY15" fmla="*/ 70792 h 407170"/>
              <a:gd name="connsiteX16" fmla="*/ 454601 w 3138808"/>
              <a:gd name="connsiteY16" fmla="*/ 64893 h 407170"/>
              <a:gd name="connsiteX17" fmla="*/ 560790 w 3138808"/>
              <a:gd name="connsiteY17" fmla="*/ 58994 h 407170"/>
              <a:gd name="connsiteX18" fmla="*/ 643381 w 3138808"/>
              <a:gd name="connsiteY18" fmla="*/ 47195 h 407170"/>
              <a:gd name="connsiteX19" fmla="*/ 731871 w 3138808"/>
              <a:gd name="connsiteY19" fmla="*/ 35396 h 407170"/>
              <a:gd name="connsiteX20" fmla="*/ 861657 w 3138808"/>
              <a:gd name="connsiteY20" fmla="*/ 23597 h 407170"/>
              <a:gd name="connsiteX21" fmla="*/ 920650 w 3138808"/>
              <a:gd name="connsiteY21" fmla="*/ 17698 h 407170"/>
              <a:gd name="connsiteX22" fmla="*/ 1127128 w 3138808"/>
              <a:gd name="connsiteY22" fmla="*/ 23597 h 407170"/>
              <a:gd name="connsiteX23" fmla="*/ 1174323 w 3138808"/>
              <a:gd name="connsiteY23" fmla="*/ 29497 h 407170"/>
              <a:gd name="connsiteX24" fmla="*/ 1197920 w 3138808"/>
              <a:gd name="connsiteY24" fmla="*/ 35396 h 407170"/>
              <a:gd name="connsiteX25" fmla="*/ 1410297 w 3138808"/>
              <a:gd name="connsiteY25" fmla="*/ 47195 h 407170"/>
              <a:gd name="connsiteX26" fmla="*/ 1498787 w 3138808"/>
              <a:gd name="connsiteY26" fmla="*/ 58994 h 407170"/>
              <a:gd name="connsiteX27" fmla="*/ 1545982 w 3138808"/>
              <a:gd name="connsiteY27" fmla="*/ 64893 h 407170"/>
              <a:gd name="connsiteX28" fmla="*/ 1722963 w 3138808"/>
              <a:gd name="connsiteY28" fmla="*/ 70792 h 407170"/>
              <a:gd name="connsiteX29" fmla="*/ 1805553 w 3138808"/>
              <a:gd name="connsiteY29" fmla="*/ 76692 h 407170"/>
              <a:gd name="connsiteX30" fmla="*/ 1876346 w 3138808"/>
              <a:gd name="connsiteY30" fmla="*/ 82591 h 407170"/>
              <a:gd name="connsiteX31" fmla="*/ 1976635 w 3138808"/>
              <a:gd name="connsiteY31" fmla="*/ 88490 h 407170"/>
              <a:gd name="connsiteX32" fmla="*/ 2135917 w 3138808"/>
              <a:gd name="connsiteY32" fmla="*/ 82591 h 407170"/>
              <a:gd name="connsiteX33" fmla="*/ 2159515 w 3138808"/>
              <a:gd name="connsiteY33" fmla="*/ 76692 h 407170"/>
              <a:gd name="connsiteX34" fmla="*/ 2248005 w 3138808"/>
              <a:gd name="connsiteY34" fmla="*/ 64893 h 407170"/>
              <a:gd name="connsiteX35" fmla="*/ 2289301 w 3138808"/>
              <a:gd name="connsiteY35" fmla="*/ 58994 h 407170"/>
              <a:gd name="connsiteX36" fmla="*/ 2560671 w 3138808"/>
              <a:gd name="connsiteY36" fmla="*/ 53094 h 407170"/>
              <a:gd name="connsiteX37" fmla="*/ 2619664 w 3138808"/>
              <a:gd name="connsiteY37" fmla="*/ 47195 h 407170"/>
              <a:gd name="connsiteX38" fmla="*/ 2672759 w 3138808"/>
              <a:gd name="connsiteY38" fmla="*/ 41295 h 407170"/>
              <a:gd name="connsiteX39" fmla="*/ 2778947 w 3138808"/>
              <a:gd name="connsiteY39" fmla="*/ 29497 h 407170"/>
              <a:gd name="connsiteX40" fmla="*/ 2826142 w 3138808"/>
              <a:gd name="connsiteY40" fmla="*/ 17698 h 407170"/>
              <a:gd name="connsiteX41" fmla="*/ 2861538 w 3138808"/>
              <a:gd name="connsiteY41" fmla="*/ 5899 h 407170"/>
              <a:gd name="connsiteX42" fmla="*/ 2908733 w 3138808"/>
              <a:gd name="connsiteY42" fmla="*/ 0 h 407170"/>
              <a:gd name="connsiteX43" fmla="*/ 3026720 w 3138808"/>
              <a:gd name="connsiteY43" fmla="*/ 5899 h 407170"/>
              <a:gd name="connsiteX44" fmla="*/ 3062116 w 3138808"/>
              <a:gd name="connsiteY44" fmla="*/ 17698 h 407170"/>
              <a:gd name="connsiteX45" fmla="*/ 3079814 w 3138808"/>
              <a:gd name="connsiteY45" fmla="*/ 23597 h 407170"/>
              <a:gd name="connsiteX46" fmla="*/ 3115210 w 3138808"/>
              <a:gd name="connsiteY46" fmla="*/ 47195 h 407170"/>
              <a:gd name="connsiteX47" fmla="*/ 3132908 w 3138808"/>
              <a:gd name="connsiteY47" fmla="*/ 82591 h 407170"/>
              <a:gd name="connsiteX48" fmla="*/ 3138808 w 3138808"/>
              <a:gd name="connsiteY48" fmla="*/ 100289 h 407170"/>
              <a:gd name="connsiteX49" fmla="*/ 3132908 w 3138808"/>
              <a:gd name="connsiteY49" fmla="*/ 135685 h 407170"/>
              <a:gd name="connsiteX50" fmla="*/ 3115210 w 3138808"/>
              <a:gd name="connsiteY50" fmla="*/ 147484 h 407170"/>
              <a:gd name="connsiteX51" fmla="*/ 3103412 w 3138808"/>
              <a:gd name="connsiteY51" fmla="*/ 165182 h 407170"/>
              <a:gd name="connsiteX52" fmla="*/ 3085713 w 3138808"/>
              <a:gd name="connsiteY52" fmla="*/ 176981 h 407170"/>
              <a:gd name="connsiteX53" fmla="*/ 3044418 w 3138808"/>
              <a:gd name="connsiteY53" fmla="*/ 206477 h 407170"/>
              <a:gd name="connsiteX54" fmla="*/ 3026720 w 3138808"/>
              <a:gd name="connsiteY54" fmla="*/ 212377 h 407170"/>
              <a:gd name="connsiteX55" fmla="*/ 2979525 w 3138808"/>
              <a:gd name="connsiteY55" fmla="*/ 235974 h 407170"/>
              <a:gd name="connsiteX56" fmla="*/ 2961827 w 3138808"/>
              <a:gd name="connsiteY56" fmla="*/ 247773 h 407170"/>
              <a:gd name="connsiteX57" fmla="*/ 2926431 w 3138808"/>
              <a:gd name="connsiteY57" fmla="*/ 259572 h 407170"/>
              <a:gd name="connsiteX58" fmla="*/ 2837941 w 3138808"/>
              <a:gd name="connsiteY58" fmla="*/ 277270 h 407170"/>
              <a:gd name="connsiteX59" fmla="*/ 2755350 w 3138808"/>
              <a:gd name="connsiteY59" fmla="*/ 289068 h 407170"/>
              <a:gd name="connsiteX60" fmla="*/ 2607866 w 3138808"/>
              <a:gd name="connsiteY60" fmla="*/ 306766 h 407170"/>
              <a:gd name="connsiteX61" fmla="*/ 2442684 w 3138808"/>
              <a:gd name="connsiteY61" fmla="*/ 312666 h 407170"/>
              <a:gd name="connsiteX62" fmla="*/ 2183112 w 3138808"/>
              <a:gd name="connsiteY62" fmla="*/ 300867 h 407170"/>
              <a:gd name="connsiteX63" fmla="*/ 2112320 w 3138808"/>
              <a:gd name="connsiteY63" fmla="*/ 294968 h 407170"/>
              <a:gd name="connsiteX64" fmla="*/ 2059226 w 3138808"/>
              <a:gd name="connsiteY64" fmla="*/ 289068 h 407170"/>
              <a:gd name="connsiteX65" fmla="*/ 1953037 w 3138808"/>
              <a:gd name="connsiteY65" fmla="*/ 283169 h 407170"/>
              <a:gd name="connsiteX66" fmla="*/ 1658070 w 3138808"/>
              <a:gd name="connsiteY66" fmla="*/ 265471 h 407170"/>
              <a:gd name="connsiteX67" fmla="*/ 1540083 w 3138808"/>
              <a:gd name="connsiteY67" fmla="*/ 259572 h 407170"/>
              <a:gd name="connsiteX68" fmla="*/ 1333605 w 3138808"/>
              <a:gd name="connsiteY68" fmla="*/ 253672 h 407170"/>
              <a:gd name="connsiteX69" fmla="*/ 1203819 w 3138808"/>
              <a:gd name="connsiteY69" fmla="*/ 241874 h 407170"/>
              <a:gd name="connsiteX70" fmla="*/ 1174323 w 3138808"/>
              <a:gd name="connsiteY70" fmla="*/ 235974 h 407170"/>
              <a:gd name="connsiteX71" fmla="*/ 1009141 w 3138808"/>
              <a:gd name="connsiteY71" fmla="*/ 230075 h 407170"/>
              <a:gd name="connsiteX72" fmla="*/ 743670 w 3138808"/>
              <a:gd name="connsiteY72" fmla="*/ 235974 h 407170"/>
              <a:gd name="connsiteX73" fmla="*/ 666978 w 3138808"/>
              <a:gd name="connsiteY73" fmla="*/ 241874 h 407170"/>
              <a:gd name="connsiteX74" fmla="*/ 596186 w 3138808"/>
              <a:gd name="connsiteY74" fmla="*/ 253672 h 407170"/>
              <a:gd name="connsiteX75" fmla="*/ 489997 w 3138808"/>
              <a:gd name="connsiteY75" fmla="*/ 259572 h 407170"/>
              <a:gd name="connsiteX76" fmla="*/ 419205 w 3138808"/>
              <a:gd name="connsiteY76" fmla="*/ 271370 h 407170"/>
              <a:gd name="connsiteX77" fmla="*/ 395608 w 3138808"/>
              <a:gd name="connsiteY77" fmla="*/ 277270 h 407170"/>
              <a:gd name="connsiteX78" fmla="*/ 360212 w 3138808"/>
              <a:gd name="connsiteY78" fmla="*/ 289068 h 407170"/>
              <a:gd name="connsiteX79" fmla="*/ 342513 w 3138808"/>
              <a:gd name="connsiteY79" fmla="*/ 294968 h 407170"/>
              <a:gd name="connsiteX80" fmla="*/ 307117 w 3138808"/>
              <a:gd name="connsiteY80" fmla="*/ 312666 h 407170"/>
              <a:gd name="connsiteX81" fmla="*/ 289419 w 3138808"/>
              <a:gd name="connsiteY81" fmla="*/ 324464 h 407170"/>
              <a:gd name="connsiteX82" fmla="*/ 254023 w 3138808"/>
              <a:gd name="connsiteY82" fmla="*/ 336263 h 407170"/>
              <a:gd name="connsiteX83" fmla="*/ 236325 w 3138808"/>
              <a:gd name="connsiteY83" fmla="*/ 342163 h 407170"/>
              <a:gd name="connsiteX84" fmla="*/ 218627 w 3138808"/>
              <a:gd name="connsiteY84" fmla="*/ 348062 h 407170"/>
              <a:gd name="connsiteX85" fmla="*/ 200929 w 3138808"/>
              <a:gd name="connsiteY85" fmla="*/ 353961 h 407170"/>
              <a:gd name="connsiteX86" fmla="*/ 165533 w 3138808"/>
              <a:gd name="connsiteY86" fmla="*/ 377559 h 407170"/>
              <a:gd name="connsiteX87" fmla="*/ 130137 w 3138808"/>
              <a:gd name="connsiteY87" fmla="*/ 389357 h 407170"/>
              <a:gd name="connsiteX88" fmla="*/ 77043 w 3138808"/>
              <a:gd name="connsiteY88" fmla="*/ 401156 h 407170"/>
              <a:gd name="connsiteX89" fmla="*/ 53445 w 3138808"/>
              <a:gd name="connsiteY89" fmla="*/ 407055 h 40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3138808" h="407170">
                <a:moveTo>
                  <a:pt x="53445" y="407055"/>
                </a:moveTo>
                <a:cubicBezTo>
                  <a:pt x="44596" y="406072"/>
                  <a:pt x="32083" y="402036"/>
                  <a:pt x="23948" y="395257"/>
                </a:cubicBezTo>
                <a:cubicBezTo>
                  <a:pt x="19171" y="391276"/>
                  <a:pt x="20830" y="383121"/>
                  <a:pt x="18049" y="377559"/>
                </a:cubicBezTo>
                <a:cubicBezTo>
                  <a:pt x="14878" y="371217"/>
                  <a:pt x="10183" y="365760"/>
                  <a:pt x="6250" y="359861"/>
                </a:cubicBezTo>
                <a:cubicBezTo>
                  <a:pt x="-1363" y="314176"/>
                  <a:pt x="-2775" y="325520"/>
                  <a:pt x="6250" y="271370"/>
                </a:cubicBezTo>
                <a:cubicBezTo>
                  <a:pt x="7272" y="265236"/>
                  <a:pt x="8701" y="258846"/>
                  <a:pt x="12150" y="253672"/>
                </a:cubicBezTo>
                <a:cubicBezTo>
                  <a:pt x="16778" y="246730"/>
                  <a:pt x="24507" y="242383"/>
                  <a:pt x="29848" y="235974"/>
                </a:cubicBezTo>
                <a:cubicBezTo>
                  <a:pt x="34387" y="230527"/>
                  <a:pt x="36310" y="222945"/>
                  <a:pt x="41646" y="218276"/>
                </a:cubicBezTo>
                <a:cubicBezTo>
                  <a:pt x="52318" y="208938"/>
                  <a:pt x="65244" y="202545"/>
                  <a:pt x="77043" y="194679"/>
                </a:cubicBezTo>
                <a:lnTo>
                  <a:pt x="94741" y="182880"/>
                </a:lnTo>
                <a:lnTo>
                  <a:pt x="130137" y="159283"/>
                </a:lnTo>
                <a:cubicBezTo>
                  <a:pt x="136036" y="155350"/>
                  <a:pt x="141109" y="149726"/>
                  <a:pt x="147835" y="147484"/>
                </a:cubicBezTo>
                <a:lnTo>
                  <a:pt x="271721" y="106188"/>
                </a:lnTo>
                <a:lnTo>
                  <a:pt x="307117" y="94390"/>
                </a:lnTo>
                <a:cubicBezTo>
                  <a:pt x="322776" y="89170"/>
                  <a:pt x="331470" y="85768"/>
                  <a:pt x="348413" y="82591"/>
                </a:cubicBezTo>
                <a:cubicBezTo>
                  <a:pt x="371926" y="78182"/>
                  <a:pt x="395608" y="74725"/>
                  <a:pt x="419205" y="70792"/>
                </a:cubicBezTo>
                <a:cubicBezTo>
                  <a:pt x="431004" y="68826"/>
                  <a:pt x="442658" y="65556"/>
                  <a:pt x="454601" y="64893"/>
                </a:cubicBezTo>
                <a:lnTo>
                  <a:pt x="560790" y="58994"/>
                </a:lnTo>
                <a:cubicBezTo>
                  <a:pt x="622975" y="48629"/>
                  <a:pt x="569537" y="57041"/>
                  <a:pt x="643381" y="47195"/>
                </a:cubicBezTo>
                <a:cubicBezTo>
                  <a:pt x="676572" y="42769"/>
                  <a:pt x="698014" y="38782"/>
                  <a:pt x="731871" y="35396"/>
                </a:cubicBezTo>
                <a:lnTo>
                  <a:pt x="861657" y="23597"/>
                </a:lnTo>
                <a:lnTo>
                  <a:pt x="920650" y="17698"/>
                </a:lnTo>
                <a:lnTo>
                  <a:pt x="1127128" y="23597"/>
                </a:lnTo>
                <a:cubicBezTo>
                  <a:pt x="1142965" y="24334"/>
                  <a:pt x="1158685" y="26891"/>
                  <a:pt x="1174323" y="29497"/>
                </a:cubicBezTo>
                <a:cubicBezTo>
                  <a:pt x="1182320" y="30830"/>
                  <a:pt x="1189835" y="34790"/>
                  <a:pt x="1197920" y="35396"/>
                </a:cubicBezTo>
                <a:cubicBezTo>
                  <a:pt x="1268623" y="40699"/>
                  <a:pt x="1410297" y="47195"/>
                  <a:pt x="1410297" y="47195"/>
                </a:cubicBezTo>
                <a:lnTo>
                  <a:pt x="1498787" y="58994"/>
                </a:lnTo>
                <a:cubicBezTo>
                  <a:pt x="1514502" y="61089"/>
                  <a:pt x="1530150" y="64060"/>
                  <a:pt x="1545982" y="64893"/>
                </a:cubicBezTo>
                <a:cubicBezTo>
                  <a:pt x="1604927" y="67995"/>
                  <a:pt x="1663969" y="68826"/>
                  <a:pt x="1722963" y="70792"/>
                </a:cubicBezTo>
                <a:lnTo>
                  <a:pt x="1805553" y="76692"/>
                </a:lnTo>
                <a:lnTo>
                  <a:pt x="1876346" y="82591"/>
                </a:lnTo>
                <a:cubicBezTo>
                  <a:pt x="1909754" y="84895"/>
                  <a:pt x="1943205" y="86524"/>
                  <a:pt x="1976635" y="88490"/>
                </a:cubicBezTo>
                <a:cubicBezTo>
                  <a:pt x="2029729" y="86524"/>
                  <a:pt x="2082897" y="86011"/>
                  <a:pt x="2135917" y="82591"/>
                </a:cubicBezTo>
                <a:cubicBezTo>
                  <a:pt x="2144008" y="82069"/>
                  <a:pt x="2151564" y="78282"/>
                  <a:pt x="2159515" y="76692"/>
                </a:cubicBezTo>
                <a:cubicBezTo>
                  <a:pt x="2197033" y="69188"/>
                  <a:pt x="2206012" y="70142"/>
                  <a:pt x="2248005" y="64893"/>
                </a:cubicBezTo>
                <a:cubicBezTo>
                  <a:pt x="2261803" y="63168"/>
                  <a:pt x="2275406" y="59518"/>
                  <a:pt x="2289301" y="58994"/>
                </a:cubicBezTo>
                <a:cubicBezTo>
                  <a:pt x="2379715" y="55582"/>
                  <a:pt x="2470214" y="55061"/>
                  <a:pt x="2560671" y="53094"/>
                </a:cubicBezTo>
                <a:lnTo>
                  <a:pt x="2619664" y="47195"/>
                </a:lnTo>
                <a:lnTo>
                  <a:pt x="2672759" y="41295"/>
                </a:lnTo>
                <a:cubicBezTo>
                  <a:pt x="2702603" y="38311"/>
                  <a:pt x="2747453" y="35796"/>
                  <a:pt x="2778947" y="29497"/>
                </a:cubicBezTo>
                <a:cubicBezTo>
                  <a:pt x="2794848" y="26317"/>
                  <a:pt x="2810758" y="22826"/>
                  <a:pt x="2826142" y="17698"/>
                </a:cubicBezTo>
                <a:cubicBezTo>
                  <a:pt x="2837941" y="13765"/>
                  <a:pt x="2849197" y="7442"/>
                  <a:pt x="2861538" y="5899"/>
                </a:cubicBezTo>
                <a:lnTo>
                  <a:pt x="2908733" y="0"/>
                </a:lnTo>
                <a:cubicBezTo>
                  <a:pt x="2948062" y="1966"/>
                  <a:pt x="2987601" y="1385"/>
                  <a:pt x="3026720" y="5899"/>
                </a:cubicBezTo>
                <a:cubicBezTo>
                  <a:pt x="3039075" y="7325"/>
                  <a:pt x="3050317" y="13765"/>
                  <a:pt x="3062116" y="17698"/>
                </a:cubicBezTo>
                <a:lnTo>
                  <a:pt x="3079814" y="23597"/>
                </a:lnTo>
                <a:cubicBezTo>
                  <a:pt x="3091613" y="31463"/>
                  <a:pt x="3110725" y="33742"/>
                  <a:pt x="3115210" y="47195"/>
                </a:cubicBezTo>
                <a:cubicBezTo>
                  <a:pt x="3130040" y="91680"/>
                  <a:pt x="3110036" y="36847"/>
                  <a:pt x="3132908" y="82591"/>
                </a:cubicBezTo>
                <a:cubicBezTo>
                  <a:pt x="3135689" y="88153"/>
                  <a:pt x="3136841" y="94390"/>
                  <a:pt x="3138808" y="100289"/>
                </a:cubicBezTo>
                <a:cubicBezTo>
                  <a:pt x="3136841" y="112088"/>
                  <a:pt x="3138257" y="124986"/>
                  <a:pt x="3132908" y="135685"/>
                </a:cubicBezTo>
                <a:cubicBezTo>
                  <a:pt x="3129737" y="142027"/>
                  <a:pt x="3120223" y="142470"/>
                  <a:pt x="3115210" y="147484"/>
                </a:cubicBezTo>
                <a:cubicBezTo>
                  <a:pt x="3110197" y="152497"/>
                  <a:pt x="3108425" y="160169"/>
                  <a:pt x="3103412" y="165182"/>
                </a:cubicBezTo>
                <a:cubicBezTo>
                  <a:pt x="3098398" y="170196"/>
                  <a:pt x="3091483" y="172860"/>
                  <a:pt x="3085713" y="176981"/>
                </a:cubicBezTo>
                <a:cubicBezTo>
                  <a:pt x="3079471" y="181440"/>
                  <a:pt x="3053692" y="201840"/>
                  <a:pt x="3044418" y="206477"/>
                </a:cubicBezTo>
                <a:cubicBezTo>
                  <a:pt x="3038856" y="209258"/>
                  <a:pt x="3032619" y="210410"/>
                  <a:pt x="3026720" y="212377"/>
                </a:cubicBezTo>
                <a:cubicBezTo>
                  <a:pt x="2974312" y="251683"/>
                  <a:pt x="3031071" y="213883"/>
                  <a:pt x="2979525" y="235974"/>
                </a:cubicBezTo>
                <a:cubicBezTo>
                  <a:pt x="2973008" y="238767"/>
                  <a:pt x="2968306" y="244893"/>
                  <a:pt x="2961827" y="247773"/>
                </a:cubicBezTo>
                <a:cubicBezTo>
                  <a:pt x="2950462" y="252824"/>
                  <a:pt x="2938497" y="256556"/>
                  <a:pt x="2926431" y="259572"/>
                </a:cubicBezTo>
                <a:cubicBezTo>
                  <a:pt x="2858111" y="276651"/>
                  <a:pt x="2901836" y="267440"/>
                  <a:pt x="2837941" y="277270"/>
                </a:cubicBezTo>
                <a:cubicBezTo>
                  <a:pt x="2720560" y="295329"/>
                  <a:pt x="2902347" y="269023"/>
                  <a:pt x="2755350" y="289068"/>
                </a:cubicBezTo>
                <a:cubicBezTo>
                  <a:pt x="2698514" y="296818"/>
                  <a:pt x="2663546" y="303911"/>
                  <a:pt x="2607866" y="306766"/>
                </a:cubicBezTo>
                <a:cubicBezTo>
                  <a:pt x="2552843" y="309588"/>
                  <a:pt x="2497745" y="310699"/>
                  <a:pt x="2442684" y="312666"/>
                </a:cubicBezTo>
                <a:cubicBezTo>
                  <a:pt x="2327225" y="308389"/>
                  <a:pt x="2287726" y="308081"/>
                  <a:pt x="2183112" y="300867"/>
                </a:cubicBezTo>
                <a:cubicBezTo>
                  <a:pt x="2159489" y="299238"/>
                  <a:pt x="2135892" y="297213"/>
                  <a:pt x="2112320" y="294968"/>
                </a:cubicBezTo>
                <a:cubicBezTo>
                  <a:pt x="2094593" y="293280"/>
                  <a:pt x="2076984" y="290383"/>
                  <a:pt x="2059226" y="289068"/>
                </a:cubicBezTo>
                <a:cubicBezTo>
                  <a:pt x="2023872" y="286449"/>
                  <a:pt x="1988433" y="285135"/>
                  <a:pt x="1953037" y="283169"/>
                </a:cubicBezTo>
                <a:cubicBezTo>
                  <a:pt x="1765992" y="263479"/>
                  <a:pt x="1901717" y="275025"/>
                  <a:pt x="1658070" y="265471"/>
                </a:cubicBezTo>
                <a:cubicBezTo>
                  <a:pt x="1618722" y="263928"/>
                  <a:pt x="1579435" y="261003"/>
                  <a:pt x="1540083" y="259572"/>
                </a:cubicBezTo>
                <a:lnTo>
                  <a:pt x="1333605" y="253672"/>
                </a:lnTo>
                <a:cubicBezTo>
                  <a:pt x="1309072" y="251628"/>
                  <a:pt x="1231329" y="245542"/>
                  <a:pt x="1203819" y="241874"/>
                </a:cubicBezTo>
                <a:cubicBezTo>
                  <a:pt x="1193880" y="240549"/>
                  <a:pt x="1184331" y="236581"/>
                  <a:pt x="1174323" y="235974"/>
                </a:cubicBezTo>
                <a:cubicBezTo>
                  <a:pt x="1119328" y="232641"/>
                  <a:pt x="1064202" y="232041"/>
                  <a:pt x="1009141" y="230075"/>
                </a:cubicBezTo>
                <a:lnTo>
                  <a:pt x="743670" y="235974"/>
                </a:lnTo>
                <a:cubicBezTo>
                  <a:pt x="718046" y="236858"/>
                  <a:pt x="692461" y="239043"/>
                  <a:pt x="666978" y="241874"/>
                </a:cubicBezTo>
                <a:cubicBezTo>
                  <a:pt x="575252" y="252066"/>
                  <a:pt x="714795" y="244183"/>
                  <a:pt x="596186" y="253672"/>
                </a:cubicBezTo>
                <a:cubicBezTo>
                  <a:pt x="560848" y="256499"/>
                  <a:pt x="525393" y="257605"/>
                  <a:pt x="489997" y="259572"/>
                </a:cubicBezTo>
                <a:cubicBezTo>
                  <a:pt x="455535" y="264495"/>
                  <a:pt x="450251" y="264471"/>
                  <a:pt x="419205" y="271370"/>
                </a:cubicBezTo>
                <a:cubicBezTo>
                  <a:pt x="411290" y="273129"/>
                  <a:pt x="403374" y="274940"/>
                  <a:pt x="395608" y="277270"/>
                </a:cubicBezTo>
                <a:cubicBezTo>
                  <a:pt x="383696" y="280844"/>
                  <a:pt x="372011" y="285135"/>
                  <a:pt x="360212" y="289068"/>
                </a:cubicBezTo>
                <a:cubicBezTo>
                  <a:pt x="354312" y="291035"/>
                  <a:pt x="347687" y="291519"/>
                  <a:pt x="342513" y="294968"/>
                </a:cubicBezTo>
                <a:cubicBezTo>
                  <a:pt x="291794" y="328779"/>
                  <a:pt x="355965" y="288242"/>
                  <a:pt x="307117" y="312666"/>
                </a:cubicBezTo>
                <a:cubicBezTo>
                  <a:pt x="300776" y="315837"/>
                  <a:pt x="295898" y="321585"/>
                  <a:pt x="289419" y="324464"/>
                </a:cubicBezTo>
                <a:cubicBezTo>
                  <a:pt x="278054" y="329515"/>
                  <a:pt x="265822" y="332330"/>
                  <a:pt x="254023" y="336263"/>
                </a:cubicBezTo>
                <a:lnTo>
                  <a:pt x="236325" y="342163"/>
                </a:lnTo>
                <a:lnTo>
                  <a:pt x="218627" y="348062"/>
                </a:lnTo>
                <a:lnTo>
                  <a:pt x="200929" y="353961"/>
                </a:lnTo>
                <a:cubicBezTo>
                  <a:pt x="189130" y="361827"/>
                  <a:pt x="178986" y="373075"/>
                  <a:pt x="165533" y="377559"/>
                </a:cubicBezTo>
                <a:lnTo>
                  <a:pt x="130137" y="389357"/>
                </a:lnTo>
                <a:cubicBezTo>
                  <a:pt x="109723" y="396162"/>
                  <a:pt x="101970" y="399771"/>
                  <a:pt x="77043" y="401156"/>
                </a:cubicBezTo>
                <a:cubicBezTo>
                  <a:pt x="53482" y="402465"/>
                  <a:pt x="62294" y="408038"/>
                  <a:pt x="53445" y="407055"/>
                </a:cubicBezTo>
                <a:close/>
              </a:path>
            </a:pathLst>
          </a:custGeom>
          <a:gradFill flip="none" rotWithShape="1">
            <a:gsLst>
              <a:gs pos="0">
                <a:srgbClr val="00B050">
                  <a:shade val="30000"/>
                  <a:satMod val="115000"/>
                </a:srgbClr>
              </a:gs>
              <a:gs pos="50000">
                <a:srgbClr val="00B050">
                  <a:shade val="67500"/>
                  <a:satMod val="115000"/>
                </a:srgbClr>
              </a:gs>
              <a:gs pos="100000">
                <a:srgbClr val="00B050">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6" name="Freeform 15">
            <a:extLst>
              <a:ext uri="{FF2B5EF4-FFF2-40B4-BE49-F238E27FC236}">
                <a16:creationId xmlns:a16="http://schemas.microsoft.com/office/drawing/2014/main" id="{80430654-5B96-0F43-8378-B0166CC554E9}"/>
              </a:ext>
            </a:extLst>
          </p:cNvPr>
          <p:cNvSpPr/>
          <p:nvPr/>
        </p:nvSpPr>
        <p:spPr>
          <a:xfrm>
            <a:off x="2494936" y="2485060"/>
            <a:ext cx="2595716" cy="1127432"/>
          </a:xfrm>
          <a:custGeom>
            <a:avLst/>
            <a:gdLst>
              <a:gd name="connsiteX0" fmla="*/ 11798 w 2336144"/>
              <a:gd name="connsiteY0" fmla="*/ 578137 h 1014689"/>
              <a:gd name="connsiteX1" fmla="*/ 17698 w 2336144"/>
              <a:gd name="connsiteY1" fmla="*/ 519143 h 1014689"/>
              <a:gd name="connsiteX2" fmla="*/ 35396 w 2336144"/>
              <a:gd name="connsiteY2" fmla="*/ 460150 h 1014689"/>
              <a:gd name="connsiteX3" fmla="*/ 53094 w 2336144"/>
              <a:gd name="connsiteY3" fmla="*/ 395257 h 1014689"/>
              <a:gd name="connsiteX4" fmla="*/ 58993 w 2336144"/>
              <a:gd name="connsiteY4" fmla="*/ 377559 h 1014689"/>
              <a:gd name="connsiteX5" fmla="*/ 70792 w 2336144"/>
              <a:gd name="connsiteY5" fmla="*/ 359860 h 1014689"/>
              <a:gd name="connsiteX6" fmla="*/ 88490 w 2336144"/>
              <a:gd name="connsiteY6" fmla="*/ 324464 h 1014689"/>
              <a:gd name="connsiteX7" fmla="*/ 112087 w 2336144"/>
              <a:gd name="connsiteY7" fmla="*/ 289068 h 1014689"/>
              <a:gd name="connsiteX8" fmla="*/ 117987 w 2336144"/>
              <a:gd name="connsiteY8" fmla="*/ 271370 h 1014689"/>
              <a:gd name="connsiteX9" fmla="*/ 141584 w 2336144"/>
              <a:gd name="connsiteY9" fmla="*/ 235974 h 1014689"/>
              <a:gd name="connsiteX10" fmla="*/ 153383 w 2336144"/>
              <a:gd name="connsiteY10" fmla="*/ 200578 h 1014689"/>
              <a:gd name="connsiteX11" fmla="*/ 212377 w 2336144"/>
              <a:gd name="connsiteY11" fmla="*/ 129786 h 1014689"/>
              <a:gd name="connsiteX12" fmla="*/ 230075 w 2336144"/>
              <a:gd name="connsiteY12" fmla="*/ 112088 h 1014689"/>
              <a:gd name="connsiteX13" fmla="*/ 247773 w 2336144"/>
              <a:gd name="connsiteY13" fmla="*/ 100289 h 1014689"/>
              <a:gd name="connsiteX14" fmla="*/ 265471 w 2336144"/>
              <a:gd name="connsiteY14" fmla="*/ 82591 h 1014689"/>
              <a:gd name="connsiteX15" fmla="*/ 277269 w 2336144"/>
              <a:gd name="connsiteY15" fmla="*/ 64893 h 1014689"/>
              <a:gd name="connsiteX16" fmla="*/ 330364 w 2336144"/>
              <a:gd name="connsiteY16" fmla="*/ 35396 h 1014689"/>
              <a:gd name="connsiteX17" fmla="*/ 348062 w 2336144"/>
              <a:gd name="connsiteY17" fmla="*/ 23597 h 1014689"/>
              <a:gd name="connsiteX18" fmla="*/ 407055 w 2336144"/>
              <a:gd name="connsiteY18" fmla="*/ 5899 h 1014689"/>
              <a:gd name="connsiteX19" fmla="*/ 471948 w 2336144"/>
              <a:gd name="connsiteY19" fmla="*/ 0 h 1014689"/>
              <a:gd name="connsiteX20" fmla="*/ 578137 w 2336144"/>
              <a:gd name="connsiteY20" fmla="*/ 5899 h 1014689"/>
              <a:gd name="connsiteX21" fmla="*/ 613533 w 2336144"/>
              <a:gd name="connsiteY21" fmla="*/ 17698 h 1014689"/>
              <a:gd name="connsiteX22" fmla="*/ 631231 w 2336144"/>
              <a:gd name="connsiteY22" fmla="*/ 23597 h 1014689"/>
              <a:gd name="connsiteX23" fmla="*/ 648929 w 2336144"/>
              <a:gd name="connsiteY23" fmla="*/ 29497 h 1014689"/>
              <a:gd name="connsiteX24" fmla="*/ 702023 w 2336144"/>
              <a:gd name="connsiteY24" fmla="*/ 76691 h 1014689"/>
              <a:gd name="connsiteX25" fmla="*/ 707922 w 2336144"/>
              <a:gd name="connsiteY25" fmla="*/ 94390 h 1014689"/>
              <a:gd name="connsiteX26" fmla="*/ 737419 w 2336144"/>
              <a:gd name="connsiteY26" fmla="*/ 129786 h 1014689"/>
              <a:gd name="connsiteX27" fmla="*/ 761017 w 2336144"/>
              <a:gd name="connsiteY27" fmla="*/ 165182 h 1014689"/>
              <a:gd name="connsiteX28" fmla="*/ 784614 w 2336144"/>
              <a:gd name="connsiteY28" fmla="*/ 200578 h 1014689"/>
              <a:gd name="connsiteX29" fmla="*/ 796413 w 2336144"/>
              <a:gd name="connsiteY29" fmla="*/ 218276 h 1014689"/>
              <a:gd name="connsiteX30" fmla="*/ 808211 w 2336144"/>
              <a:gd name="connsiteY30" fmla="*/ 235974 h 1014689"/>
              <a:gd name="connsiteX31" fmla="*/ 843607 w 2336144"/>
              <a:gd name="connsiteY31" fmla="*/ 271370 h 1014689"/>
              <a:gd name="connsiteX32" fmla="*/ 873104 w 2336144"/>
              <a:gd name="connsiteY32" fmla="*/ 306766 h 1014689"/>
              <a:gd name="connsiteX33" fmla="*/ 890802 w 2336144"/>
              <a:gd name="connsiteY33" fmla="*/ 318565 h 1014689"/>
              <a:gd name="connsiteX34" fmla="*/ 902601 w 2336144"/>
              <a:gd name="connsiteY34" fmla="*/ 336263 h 1014689"/>
              <a:gd name="connsiteX35" fmla="*/ 937997 w 2336144"/>
              <a:gd name="connsiteY35" fmla="*/ 353961 h 1014689"/>
              <a:gd name="connsiteX36" fmla="*/ 991091 w 2336144"/>
              <a:gd name="connsiteY36" fmla="*/ 395257 h 1014689"/>
              <a:gd name="connsiteX37" fmla="*/ 1008789 w 2336144"/>
              <a:gd name="connsiteY37" fmla="*/ 401156 h 1014689"/>
              <a:gd name="connsiteX38" fmla="*/ 1044186 w 2336144"/>
              <a:gd name="connsiteY38" fmla="*/ 418854 h 1014689"/>
              <a:gd name="connsiteX39" fmla="*/ 1114978 w 2336144"/>
              <a:gd name="connsiteY39" fmla="*/ 454250 h 1014689"/>
              <a:gd name="connsiteX40" fmla="*/ 1132676 w 2336144"/>
              <a:gd name="connsiteY40" fmla="*/ 460150 h 1014689"/>
              <a:gd name="connsiteX41" fmla="*/ 1303757 w 2336144"/>
              <a:gd name="connsiteY41" fmla="*/ 471948 h 1014689"/>
              <a:gd name="connsiteX42" fmla="*/ 1339153 w 2336144"/>
              <a:gd name="connsiteY42" fmla="*/ 477848 h 1014689"/>
              <a:gd name="connsiteX43" fmla="*/ 1362751 w 2336144"/>
              <a:gd name="connsiteY43" fmla="*/ 483747 h 1014689"/>
              <a:gd name="connsiteX44" fmla="*/ 1404046 w 2336144"/>
              <a:gd name="connsiteY44" fmla="*/ 489646 h 1014689"/>
              <a:gd name="connsiteX45" fmla="*/ 1640020 w 2336144"/>
              <a:gd name="connsiteY45" fmla="*/ 483747 h 1014689"/>
              <a:gd name="connsiteX46" fmla="*/ 1675417 w 2336144"/>
              <a:gd name="connsiteY46" fmla="*/ 477848 h 1014689"/>
              <a:gd name="connsiteX47" fmla="*/ 1704913 w 2336144"/>
              <a:gd name="connsiteY47" fmla="*/ 471948 h 1014689"/>
              <a:gd name="connsiteX48" fmla="*/ 1722611 w 2336144"/>
              <a:gd name="connsiteY48" fmla="*/ 466049 h 1014689"/>
              <a:gd name="connsiteX49" fmla="*/ 1746209 w 2336144"/>
              <a:gd name="connsiteY49" fmla="*/ 460150 h 1014689"/>
              <a:gd name="connsiteX50" fmla="*/ 1781605 w 2336144"/>
              <a:gd name="connsiteY50" fmla="*/ 442451 h 1014689"/>
              <a:gd name="connsiteX51" fmla="*/ 1822900 w 2336144"/>
              <a:gd name="connsiteY51" fmla="*/ 424753 h 1014689"/>
              <a:gd name="connsiteX52" fmla="*/ 1858297 w 2336144"/>
              <a:gd name="connsiteY52" fmla="*/ 407055 h 1014689"/>
              <a:gd name="connsiteX53" fmla="*/ 1875995 w 2336144"/>
              <a:gd name="connsiteY53" fmla="*/ 395257 h 1014689"/>
              <a:gd name="connsiteX54" fmla="*/ 1899592 w 2336144"/>
              <a:gd name="connsiteY54" fmla="*/ 389357 h 1014689"/>
              <a:gd name="connsiteX55" fmla="*/ 1917290 w 2336144"/>
              <a:gd name="connsiteY55" fmla="*/ 383458 h 1014689"/>
              <a:gd name="connsiteX56" fmla="*/ 1934988 w 2336144"/>
              <a:gd name="connsiteY56" fmla="*/ 371659 h 1014689"/>
              <a:gd name="connsiteX57" fmla="*/ 1970384 w 2336144"/>
              <a:gd name="connsiteY57" fmla="*/ 359860 h 1014689"/>
              <a:gd name="connsiteX58" fmla="*/ 2005780 w 2336144"/>
              <a:gd name="connsiteY58" fmla="*/ 342162 h 1014689"/>
              <a:gd name="connsiteX59" fmla="*/ 2023478 w 2336144"/>
              <a:gd name="connsiteY59" fmla="*/ 330364 h 1014689"/>
              <a:gd name="connsiteX60" fmla="*/ 2041177 w 2336144"/>
              <a:gd name="connsiteY60" fmla="*/ 324464 h 1014689"/>
              <a:gd name="connsiteX61" fmla="*/ 2094271 w 2336144"/>
              <a:gd name="connsiteY61" fmla="*/ 294968 h 1014689"/>
              <a:gd name="connsiteX62" fmla="*/ 2129667 w 2336144"/>
              <a:gd name="connsiteY62" fmla="*/ 277270 h 1014689"/>
              <a:gd name="connsiteX63" fmla="*/ 2147365 w 2336144"/>
              <a:gd name="connsiteY63" fmla="*/ 265471 h 1014689"/>
              <a:gd name="connsiteX64" fmla="*/ 2176862 w 2336144"/>
              <a:gd name="connsiteY64" fmla="*/ 259571 h 1014689"/>
              <a:gd name="connsiteX65" fmla="*/ 2300748 w 2336144"/>
              <a:gd name="connsiteY65" fmla="*/ 271370 h 1014689"/>
              <a:gd name="connsiteX66" fmla="*/ 2318446 w 2336144"/>
              <a:gd name="connsiteY66" fmla="*/ 283169 h 1014689"/>
              <a:gd name="connsiteX67" fmla="*/ 2336144 w 2336144"/>
              <a:gd name="connsiteY67" fmla="*/ 318565 h 1014689"/>
              <a:gd name="connsiteX68" fmla="*/ 2318446 w 2336144"/>
              <a:gd name="connsiteY68" fmla="*/ 359860 h 1014689"/>
              <a:gd name="connsiteX69" fmla="*/ 2300748 w 2336144"/>
              <a:gd name="connsiteY69" fmla="*/ 365760 h 1014689"/>
              <a:gd name="connsiteX70" fmla="*/ 2265352 w 2336144"/>
              <a:gd name="connsiteY70" fmla="*/ 389357 h 1014689"/>
              <a:gd name="connsiteX71" fmla="*/ 2247654 w 2336144"/>
              <a:gd name="connsiteY71" fmla="*/ 401156 h 1014689"/>
              <a:gd name="connsiteX72" fmla="*/ 2229956 w 2336144"/>
              <a:gd name="connsiteY72" fmla="*/ 407055 h 1014689"/>
              <a:gd name="connsiteX73" fmla="*/ 2194560 w 2336144"/>
              <a:gd name="connsiteY73" fmla="*/ 424753 h 1014689"/>
              <a:gd name="connsiteX74" fmla="*/ 2176862 w 2336144"/>
              <a:gd name="connsiteY74" fmla="*/ 436552 h 1014689"/>
              <a:gd name="connsiteX75" fmla="*/ 2159164 w 2336144"/>
              <a:gd name="connsiteY75" fmla="*/ 442451 h 1014689"/>
              <a:gd name="connsiteX76" fmla="*/ 2111969 w 2336144"/>
              <a:gd name="connsiteY76" fmla="*/ 466049 h 1014689"/>
              <a:gd name="connsiteX77" fmla="*/ 2076573 w 2336144"/>
              <a:gd name="connsiteY77" fmla="*/ 483747 h 1014689"/>
              <a:gd name="connsiteX78" fmla="*/ 2041177 w 2336144"/>
              <a:gd name="connsiteY78" fmla="*/ 501445 h 1014689"/>
              <a:gd name="connsiteX79" fmla="*/ 2005780 w 2336144"/>
              <a:gd name="connsiteY79" fmla="*/ 525042 h 1014689"/>
              <a:gd name="connsiteX80" fmla="*/ 1988082 w 2336144"/>
              <a:gd name="connsiteY80" fmla="*/ 530942 h 1014689"/>
              <a:gd name="connsiteX81" fmla="*/ 1952686 w 2336144"/>
              <a:gd name="connsiteY81" fmla="*/ 554539 h 1014689"/>
              <a:gd name="connsiteX82" fmla="*/ 1934988 w 2336144"/>
              <a:gd name="connsiteY82" fmla="*/ 560439 h 1014689"/>
              <a:gd name="connsiteX83" fmla="*/ 1881894 w 2336144"/>
              <a:gd name="connsiteY83" fmla="*/ 589935 h 1014689"/>
              <a:gd name="connsiteX84" fmla="*/ 1828800 w 2336144"/>
              <a:gd name="connsiteY84" fmla="*/ 625331 h 1014689"/>
              <a:gd name="connsiteX85" fmla="*/ 1811102 w 2336144"/>
              <a:gd name="connsiteY85" fmla="*/ 637130 h 1014689"/>
              <a:gd name="connsiteX86" fmla="*/ 1793404 w 2336144"/>
              <a:gd name="connsiteY86" fmla="*/ 648929 h 1014689"/>
              <a:gd name="connsiteX87" fmla="*/ 1775706 w 2336144"/>
              <a:gd name="connsiteY87" fmla="*/ 654828 h 1014689"/>
              <a:gd name="connsiteX88" fmla="*/ 1758007 w 2336144"/>
              <a:gd name="connsiteY88" fmla="*/ 666627 h 1014689"/>
              <a:gd name="connsiteX89" fmla="*/ 1740309 w 2336144"/>
              <a:gd name="connsiteY89" fmla="*/ 672526 h 1014689"/>
              <a:gd name="connsiteX90" fmla="*/ 1704913 w 2336144"/>
              <a:gd name="connsiteY90" fmla="*/ 696124 h 1014689"/>
              <a:gd name="connsiteX91" fmla="*/ 1687215 w 2336144"/>
              <a:gd name="connsiteY91" fmla="*/ 707922 h 1014689"/>
              <a:gd name="connsiteX92" fmla="*/ 1669517 w 2336144"/>
              <a:gd name="connsiteY92" fmla="*/ 713822 h 1014689"/>
              <a:gd name="connsiteX93" fmla="*/ 1651819 w 2336144"/>
              <a:gd name="connsiteY93" fmla="*/ 725620 h 1014689"/>
              <a:gd name="connsiteX94" fmla="*/ 1628222 w 2336144"/>
              <a:gd name="connsiteY94" fmla="*/ 731520 h 1014689"/>
              <a:gd name="connsiteX95" fmla="*/ 1575127 w 2336144"/>
              <a:gd name="connsiteY95" fmla="*/ 755117 h 1014689"/>
              <a:gd name="connsiteX96" fmla="*/ 1551530 w 2336144"/>
              <a:gd name="connsiteY96" fmla="*/ 766916 h 1014689"/>
              <a:gd name="connsiteX97" fmla="*/ 1533832 w 2336144"/>
              <a:gd name="connsiteY97" fmla="*/ 778715 h 1014689"/>
              <a:gd name="connsiteX98" fmla="*/ 1486637 w 2336144"/>
              <a:gd name="connsiteY98" fmla="*/ 790513 h 1014689"/>
              <a:gd name="connsiteX99" fmla="*/ 1451241 w 2336144"/>
              <a:gd name="connsiteY99" fmla="*/ 802312 h 1014689"/>
              <a:gd name="connsiteX100" fmla="*/ 1433543 w 2336144"/>
              <a:gd name="connsiteY100" fmla="*/ 808211 h 1014689"/>
              <a:gd name="connsiteX101" fmla="*/ 1415845 w 2336144"/>
              <a:gd name="connsiteY101" fmla="*/ 814111 h 1014689"/>
              <a:gd name="connsiteX102" fmla="*/ 1392247 w 2336144"/>
              <a:gd name="connsiteY102" fmla="*/ 820010 h 1014689"/>
              <a:gd name="connsiteX103" fmla="*/ 1356851 w 2336144"/>
              <a:gd name="connsiteY103" fmla="*/ 831809 h 1014689"/>
              <a:gd name="connsiteX104" fmla="*/ 1085481 w 2336144"/>
              <a:gd name="connsiteY104" fmla="*/ 843608 h 1014689"/>
              <a:gd name="connsiteX105" fmla="*/ 1038286 w 2336144"/>
              <a:gd name="connsiteY105" fmla="*/ 855406 h 1014689"/>
              <a:gd name="connsiteX106" fmla="*/ 1014689 w 2336144"/>
              <a:gd name="connsiteY106" fmla="*/ 867205 h 1014689"/>
              <a:gd name="connsiteX107" fmla="*/ 961595 w 2336144"/>
              <a:gd name="connsiteY107" fmla="*/ 884903 h 1014689"/>
              <a:gd name="connsiteX108" fmla="*/ 926198 w 2336144"/>
              <a:gd name="connsiteY108" fmla="*/ 896702 h 1014689"/>
              <a:gd name="connsiteX109" fmla="*/ 908500 w 2336144"/>
              <a:gd name="connsiteY109" fmla="*/ 902601 h 1014689"/>
              <a:gd name="connsiteX110" fmla="*/ 884903 w 2336144"/>
              <a:gd name="connsiteY110" fmla="*/ 908500 h 1014689"/>
              <a:gd name="connsiteX111" fmla="*/ 867205 w 2336144"/>
              <a:gd name="connsiteY111" fmla="*/ 914400 h 1014689"/>
              <a:gd name="connsiteX112" fmla="*/ 820010 w 2336144"/>
              <a:gd name="connsiteY112" fmla="*/ 926199 h 1014689"/>
              <a:gd name="connsiteX113" fmla="*/ 784614 w 2336144"/>
              <a:gd name="connsiteY113" fmla="*/ 937997 h 1014689"/>
              <a:gd name="connsiteX114" fmla="*/ 743318 w 2336144"/>
              <a:gd name="connsiteY114" fmla="*/ 949796 h 1014689"/>
              <a:gd name="connsiteX115" fmla="*/ 719721 w 2336144"/>
              <a:gd name="connsiteY115" fmla="*/ 955695 h 1014689"/>
              <a:gd name="connsiteX116" fmla="*/ 702023 w 2336144"/>
              <a:gd name="connsiteY116" fmla="*/ 961595 h 1014689"/>
              <a:gd name="connsiteX117" fmla="*/ 654828 w 2336144"/>
              <a:gd name="connsiteY117" fmla="*/ 973393 h 1014689"/>
              <a:gd name="connsiteX118" fmla="*/ 631231 w 2336144"/>
              <a:gd name="connsiteY118" fmla="*/ 979293 h 1014689"/>
              <a:gd name="connsiteX119" fmla="*/ 566338 w 2336144"/>
              <a:gd name="connsiteY119" fmla="*/ 996991 h 1014689"/>
              <a:gd name="connsiteX120" fmla="*/ 542740 w 2336144"/>
              <a:gd name="connsiteY120" fmla="*/ 1002890 h 1014689"/>
              <a:gd name="connsiteX121" fmla="*/ 442451 w 2336144"/>
              <a:gd name="connsiteY121" fmla="*/ 1014689 h 1014689"/>
              <a:gd name="connsiteX122" fmla="*/ 271370 w 2336144"/>
              <a:gd name="connsiteY122" fmla="*/ 1008790 h 1014689"/>
              <a:gd name="connsiteX123" fmla="*/ 253672 w 2336144"/>
              <a:gd name="connsiteY123" fmla="*/ 1002890 h 1014689"/>
              <a:gd name="connsiteX124" fmla="*/ 230075 w 2336144"/>
              <a:gd name="connsiteY124" fmla="*/ 996991 h 1014689"/>
              <a:gd name="connsiteX125" fmla="*/ 153383 w 2336144"/>
              <a:gd name="connsiteY125" fmla="*/ 979293 h 1014689"/>
              <a:gd name="connsiteX126" fmla="*/ 129786 w 2336144"/>
              <a:gd name="connsiteY126" fmla="*/ 973393 h 1014689"/>
              <a:gd name="connsiteX127" fmla="*/ 106188 w 2336144"/>
              <a:gd name="connsiteY127" fmla="*/ 967494 h 1014689"/>
              <a:gd name="connsiteX128" fmla="*/ 88490 w 2336144"/>
              <a:gd name="connsiteY128" fmla="*/ 955695 h 1014689"/>
              <a:gd name="connsiteX129" fmla="*/ 53094 w 2336144"/>
              <a:gd name="connsiteY129" fmla="*/ 943897 h 1014689"/>
              <a:gd name="connsiteX130" fmla="*/ 11798 w 2336144"/>
              <a:gd name="connsiteY130" fmla="*/ 890802 h 1014689"/>
              <a:gd name="connsiteX131" fmla="*/ 0 w 2336144"/>
              <a:gd name="connsiteY131" fmla="*/ 766916 h 1014689"/>
              <a:gd name="connsiteX132" fmla="*/ 5899 w 2336144"/>
              <a:gd name="connsiteY132" fmla="*/ 631231 h 1014689"/>
              <a:gd name="connsiteX133" fmla="*/ 17698 w 2336144"/>
              <a:gd name="connsiteY133" fmla="*/ 572237 h 1014689"/>
              <a:gd name="connsiteX134" fmla="*/ 11798 w 2336144"/>
              <a:gd name="connsiteY134" fmla="*/ 578137 h 1014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Lst>
            <a:rect l="l" t="t" r="r" b="b"/>
            <a:pathLst>
              <a:path w="2336144" h="1014689">
                <a:moveTo>
                  <a:pt x="11798" y="578137"/>
                </a:moveTo>
                <a:cubicBezTo>
                  <a:pt x="13765" y="558472"/>
                  <a:pt x="14903" y="538707"/>
                  <a:pt x="17698" y="519143"/>
                </a:cubicBezTo>
                <a:cubicBezTo>
                  <a:pt x="22606" y="484787"/>
                  <a:pt x="27180" y="501234"/>
                  <a:pt x="35396" y="460150"/>
                </a:cubicBezTo>
                <a:cubicBezTo>
                  <a:pt x="43734" y="418455"/>
                  <a:pt x="38123" y="440169"/>
                  <a:pt x="53094" y="395257"/>
                </a:cubicBezTo>
                <a:cubicBezTo>
                  <a:pt x="55060" y="389358"/>
                  <a:pt x="55544" y="382733"/>
                  <a:pt x="58993" y="377559"/>
                </a:cubicBezTo>
                <a:lnTo>
                  <a:pt x="70792" y="359860"/>
                </a:lnTo>
                <a:cubicBezTo>
                  <a:pt x="85619" y="315376"/>
                  <a:pt x="65618" y="370208"/>
                  <a:pt x="88490" y="324464"/>
                </a:cubicBezTo>
                <a:cubicBezTo>
                  <a:pt x="105566" y="290313"/>
                  <a:pt x="78536" y="322619"/>
                  <a:pt x="112087" y="289068"/>
                </a:cubicBezTo>
                <a:cubicBezTo>
                  <a:pt x="114054" y="283169"/>
                  <a:pt x="114967" y="276806"/>
                  <a:pt x="117987" y="271370"/>
                </a:cubicBezTo>
                <a:cubicBezTo>
                  <a:pt x="124874" y="258974"/>
                  <a:pt x="137100" y="249426"/>
                  <a:pt x="141584" y="235974"/>
                </a:cubicBezTo>
                <a:cubicBezTo>
                  <a:pt x="145517" y="224175"/>
                  <a:pt x="146484" y="210926"/>
                  <a:pt x="153383" y="200578"/>
                </a:cubicBezTo>
                <a:cubicBezTo>
                  <a:pt x="186236" y="151297"/>
                  <a:pt x="166952" y="175210"/>
                  <a:pt x="212377" y="129786"/>
                </a:cubicBezTo>
                <a:cubicBezTo>
                  <a:pt x="218276" y="123887"/>
                  <a:pt x="223133" y="116716"/>
                  <a:pt x="230075" y="112088"/>
                </a:cubicBezTo>
                <a:cubicBezTo>
                  <a:pt x="235974" y="108155"/>
                  <a:pt x="242326" y="104828"/>
                  <a:pt x="247773" y="100289"/>
                </a:cubicBezTo>
                <a:cubicBezTo>
                  <a:pt x="254182" y="94948"/>
                  <a:pt x="260130" y="89000"/>
                  <a:pt x="265471" y="82591"/>
                </a:cubicBezTo>
                <a:cubicBezTo>
                  <a:pt x="270010" y="77144"/>
                  <a:pt x="271933" y="69562"/>
                  <a:pt x="277269" y="64893"/>
                </a:cubicBezTo>
                <a:cubicBezTo>
                  <a:pt x="302236" y="43047"/>
                  <a:pt x="306056" y="43498"/>
                  <a:pt x="330364" y="35396"/>
                </a:cubicBezTo>
                <a:cubicBezTo>
                  <a:pt x="336263" y="31463"/>
                  <a:pt x="341583" y="26477"/>
                  <a:pt x="348062" y="23597"/>
                </a:cubicBezTo>
                <a:cubicBezTo>
                  <a:pt x="355240" y="20407"/>
                  <a:pt x="394803" y="7533"/>
                  <a:pt x="407055" y="5899"/>
                </a:cubicBezTo>
                <a:cubicBezTo>
                  <a:pt x="428585" y="3028"/>
                  <a:pt x="450317" y="1966"/>
                  <a:pt x="471948" y="0"/>
                </a:cubicBezTo>
                <a:cubicBezTo>
                  <a:pt x="507344" y="1966"/>
                  <a:pt x="542960" y="1502"/>
                  <a:pt x="578137" y="5899"/>
                </a:cubicBezTo>
                <a:cubicBezTo>
                  <a:pt x="590478" y="7442"/>
                  <a:pt x="601734" y="13765"/>
                  <a:pt x="613533" y="17698"/>
                </a:cubicBezTo>
                <a:lnTo>
                  <a:pt x="631231" y="23597"/>
                </a:lnTo>
                <a:lnTo>
                  <a:pt x="648929" y="29497"/>
                </a:lnTo>
                <a:cubicBezTo>
                  <a:pt x="689338" y="69906"/>
                  <a:pt x="670441" y="55638"/>
                  <a:pt x="702023" y="76691"/>
                </a:cubicBezTo>
                <a:cubicBezTo>
                  <a:pt x="703989" y="82591"/>
                  <a:pt x="705141" y="88828"/>
                  <a:pt x="707922" y="94390"/>
                </a:cubicBezTo>
                <a:cubicBezTo>
                  <a:pt x="716134" y="110815"/>
                  <a:pt x="724374" y="116741"/>
                  <a:pt x="737419" y="129786"/>
                </a:cubicBezTo>
                <a:cubicBezTo>
                  <a:pt x="748701" y="163634"/>
                  <a:pt x="735238" y="132038"/>
                  <a:pt x="761017" y="165182"/>
                </a:cubicBezTo>
                <a:cubicBezTo>
                  <a:pt x="769723" y="176375"/>
                  <a:pt x="776748" y="188779"/>
                  <a:pt x="784614" y="200578"/>
                </a:cubicBezTo>
                <a:lnTo>
                  <a:pt x="796413" y="218276"/>
                </a:lnTo>
                <a:cubicBezTo>
                  <a:pt x="800346" y="224175"/>
                  <a:pt x="803198" y="230961"/>
                  <a:pt x="808211" y="235974"/>
                </a:cubicBezTo>
                <a:cubicBezTo>
                  <a:pt x="820010" y="247773"/>
                  <a:pt x="834351" y="257487"/>
                  <a:pt x="843607" y="271370"/>
                </a:cubicBezTo>
                <a:cubicBezTo>
                  <a:pt x="855208" y="288772"/>
                  <a:pt x="856070" y="292571"/>
                  <a:pt x="873104" y="306766"/>
                </a:cubicBezTo>
                <a:cubicBezTo>
                  <a:pt x="878551" y="311305"/>
                  <a:pt x="884903" y="314632"/>
                  <a:pt x="890802" y="318565"/>
                </a:cubicBezTo>
                <a:cubicBezTo>
                  <a:pt x="894735" y="324464"/>
                  <a:pt x="897587" y="331249"/>
                  <a:pt x="902601" y="336263"/>
                </a:cubicBezTo>
                <a:cubicBezTo>
                  <a:pt x="914038" y="347700"/>
                  <a:pt x="923602" y="349163"/>
                  <a:pt x="937997" y="353961"/>
                </a:cubicBezTo>
                <a:cubicBezTo>
                  <a:pt x="953266" y="369230"/>
                  <a:pt x="969924" y="388202"/>
                  <a:pt x="991091" y="395257"/>
                </a:cubicBezTo>
                <a:lnTo>
                  <a:pt x="1008789" y="401156"/>
                </a:lnTo>
                <a:cubicBezTo>
                  <a:pt x="1087340" y="453525"/>
                  <a:pt x="970925" y="378155"/>
                  <a:pt x="1044186" y="418854"/>
                </a:cubicBezTo>
                <a:cubicBezTo>
                  <a:pt x="1112812" y="456978"/>
                  <a:pt x="1046061" y="431276"/>
                  <a:pt x="1114978" y="454250"/>
                </a:cubicBezTo>
                <a:cubicBezTo>
                  <a:pt x="1120877" y="456217"/>
                  <a:pt x="1126479" y="459634"/>
                  <a:pt x="1132676" y="460150"/>
                </a:cubicBezTo>
                <a:cubicBezTo>
                  <a:pt x="1236840" y="468830"/>
                  <a:pt x="1179830" y="464659"/>
                  <a:pt x="1303757" y="471948"/>
                </a:cubicBezTo>
                <a:cubicBezTo>
                  <a:pt x="1315556" y="473915"/>
                  <a:pt x="1327424" y="475502"/>
                  <a:pt x="1339153" y="477848"/>
                </a:cubicBezTo>
                <a:cubicBezTo>
                  <a:pt x="1347104" y="479438"/>
                  <a:pt x="1354774" y="482297"/>
                  <a:pt x="1362751" y="483747"/>
                </a:cubicBezTo>
                <a:cubicBezTo>
                  <a:pt x="1376431" y="486234"/>
                  <a:pt x="1390281" y="487680"/>
                  <a:pt x="1404046" y="489646"/>
                </a:cubicBezTo>
                <a:lnTo>
                  <a:pt x="1640020" y="483747"/>
                </a:lnTo>
                <a:cubicBezTo>
                  <a:pt x="1651970" y="483227"/>
                  <a:pt x="1663648" y="479988"/>
                  <a:pt x="1675417" y="477848"/>
                </a:cubicBezTo>
                <a:cubicBezTo>
                  <a:pt x="1685282" y="476054"/>
                  <a:pt x="1695186" y="474380"/>
                  <a:pt x="1704913" y="471948"/>
                </a:cubicBezTo>
                <a:cubicBezTo>
                  <a:pt x="1710946" y="470440"/>
                  <a:pt x="1716632" y="467757"/>
                  <a:pt x="1722611" y="466049"/>
                </a:cubicBezTo>
                <a:cubicBezTo>
                  <a:pt x="1730407" y="463822"/>
                  <a:pt x="1738343" y="462116"/>
                  <a:pt x="1746209" y="460150"/>
                </a:cubicBezTo>
                <a:cubicBezTo>
                  <a:pt x="1796919" y="426342"/>
                  <a:pt x="1732765" y="466871"/>
                  <a:pt x="1781605" y="442451"/>
                </a:cubicBezTo>
                <a:cubicBezTo>
                  <a:pt x="1822344" y="422082"/>
                  <a:pt x="1773791" y="437032"/>
                  <a:pt x="1822900" y="424753"/>
                </a:cubicBezTo>
                <a:cubicBezTo>
                  <a:pt x="1873618" y="390943"/>
                  <a:pt x="1809448" y="431479"/>
                  <a:pt x="1858297" y="407055"/>
                </a:cubicBezTo>
                <a:cubicBezTo>
                  <a:pt x="1864639" y="403884"/>
                  <a:pt x="1869478" y="398050"/>
                  <a:pt x="1875995" y="395257"/>
                </a:cubicBezTo>
                <a:cubicBezTo>
                  <a:pt x="1883447" y="392063"/>
                  <a:pt x="1891796" y="391584"/>
                  <a:pt x="1899592" y="389357"/>
                </a:cubicBezTo>
                <a:cubicBezTo>
                  <a:pt x="1905571" y="387649"/>
                  <a:pt x="1911391" y="385424"/>
                  <a:pt x="1917290" y="383458"/>
                </a:cubicBezTo>
                <a:cubicBezTo>
                  <a:pt x="1923189" y="379525"/>
                  <a:pt x="1928509" y="374539"/>
                  <a:pt x="1934988" y="371659"/>
                </a:cubicBezTo>
                <a:cubicBezTo>
                  <a:pt x="1946353" y="366608"/>
                  <a:pt x="1960036" y="366758"/>
                  <a:pt x="1970384" y="359860"/>
                </a:cubicBezTo>
                <a:cubicBezTo>
                  <a:pt x="2021103" y="326049"/>
                  <a:pt x="1956932" y="366586"/>
                  <a:pt x="2005780" y="342162"/>
                </a:cubicBezTo>
                <a:cubicBezTo>
                  <a:pt x="2012121" y="338991"/>
                  <a:pt x="2017136" y="333535"/>
                  <a:pt x="2023478" y="330364"/>
                </a:cubicBezTo>
                <a:cubicBezTo>
                  <a:pt x="2029040" y="327583"/>
                  <a:pt x="2035741" y="327484"/>
                  <a:pt x="2041177" y="324464"/>
                </a:cubicBezTo>
                <a:cubicBezTo>
                  <a:pt x="2102030" y="290657"/>
                  <a:pt x="2054226" y="308316"/>
                  <a:pt x="2094271" y="294968"/>
                </a:cubicBezTo>
                <a:cubicBezTo>
                  <a:pt x="2144991" y="261153"/>
                  <a:pt x="2080818" y="301694"/>
                  <a:pt x="2129667" y="277270"/>
                </a:cubicBezTo>
                <a:cubicBezTo>
                  <a:pt x="2136009" y="274099"/>
                  <a:pt x="2140726" y="267961"/>
                  <a:pt x="2147365" y="265471"/>
                </a:cubicBezTo>
                <a:cubicBezTo>
                  <a:pt x="2156754" y="261950"/>
                  <a:pt x="2167030" y="261538"/>
                  <a:pt x="2176862" y="259571"/>
                </a:cubicBezTo>
                <a:cubicBezTo>
                  <a:pt x="2179510" y="259718"/>
                  <a:pt x="2268669" y="255331"/>
                  <a:pt x="2300748" y="271370"/>
                </a:cubicBezTo>
                <a:cubicBezTo>
                  <a:pt x="2307090" y="274541"/>
                  <a:pt x="2312547" y="279236"/>
                  <a:pt x="2318446" y="283169"/>
                </a:cubicBezTo>
                <a:cubicBezTo>
                  <a:pt x="2324412" y="292118"/>
                  <a:pt x="2336144" y="306352"/>
                  <a:pt x="2336144" y="318565"/>
                </a:cubicBezTo>
                <a:cubicBezTo>
                  <a:pt x="2336144" y="329902"/>
                  <a:pt x="2328080" y="352153"/>
                  <a:pt x="2318446" y="359860"/>
                </a:cubicBezTo>
                <a:cubicBezTo>
                  <a:pt x="2313590" y="363745"/>
                  <a:pt x="2306184" y="362740"/>
                  <a:pt x="2300748" y="365760"/>
                </a:cubicBezTo>
                <a:cubicBezTo>
                  <a:pt x="2288352" y="372647"/>
                  <a:pt x="2277151" y="381491"/>
                  <a:pt x="2265352" y="389357"/>
                </a:cubicBezTo>
                <a:cubicBezTo>
                  <a:pt x="2259453" y="393290"/>
                  <a:pt x="2254380" y="398914"/>
                  <a:pt x="2247654" y="401156"/>
                </a:cubicBezTo>
                <a:lnTo>
                  <a:pt x="2229956" y="407055"/>
                </a:lnTo>
                <a:cubicBezTo>
                  <a:pt x="2179236" y="440870"/>
                  <a:pt x="2243409" y="400329"/>
                  <a:pt x="2194560" y="424753"/>
                </a:cubicBezTo>
                <a:cubicBezTo>
                  <a:pt x="2188218" y="427924"/>
                  <a:pt x="2183204" y="433381"/>
                  <a:pt x="2176862" y="436552"/>
                </a:cubicBezTo>
                <a:cubicBezTo>
                  <a:pt x="2171300" y="439333"/>
                  <a:pt x="2164726" y="439670"/>
                  <a:pt x="2159164" y="442451"/>
                </a:cubicBezTo>
                <a:cubicBezTo>
                  <a:pt x="2103438" y="470315"/>
                  <a:pt x="2151878" y="452747"/>
                  <a:pt x="2111969" y="466049"/>
                </a:cubicBezTo>
                <a:cubicBezTo>
                  <a:pt x="2061249" y="499864"/>
                  <a:pt x="2125422" y="459323"/>
                  <a:pt x="2076573" y="483747"/>
                </a:cubicBezTo>
                <a:cubicBezTo>
                  <a:pt x="2030829" y="506619"/>
                  <a:pt x="2085661" y="486618"/>
                  <a:pt x="2041177" y="501445"/>
                </a:cubicBezTo>
                <a:cubicBezTo>
                  <a:pt x="2029378" y="509311"/>
                  <a:pt x="2019233" y="520557"/>
                  <a:pt x="2005780" y="525042"/>
                </a:cubicBezTo>
                <a:cubicBezTo>
                  <a:pt x="1999881" y="527009"/>
                  <a:pt x="1993518" y="527922"/>
                  <a:pt x="1988082" y="530942"/>
                </a:cubicBezTo>
                <a:cubicBezTo>
                  <a:pt x="1975686" y="537829"/>
                  <a:pt x="1966138" y="550054"/>
                  <a:pt x="1952686" y="554539"/>
                </a:cubicBezTo>
                <a:cubicBezTo>
                  <a:pt x="1946787" y="556506"/>
                  <a:pt x="1940424" y="557419"/>
                  <a:pt x="1934988" y="560439"/>
                </a:cubicBezTo>
                <a:cubicBezTo>
                  <a:pt x="1874138" y="594245"/>
                  <a:pt x="1921938" y="576588"/>
                  <a:pt x="1881894" y="589935"/>
                </a:cubicBezTo>
                <a:lnTo>
                  <a:pt x="1828800" y="625331"/>
                </a:lnTo>
                <a:lnTo>
                  <a:pt x="1811102" y="637130"/>
                </a:lnTo>
                <a:cubicBezTo>
                  <a:pt x="1805203" y="641063"/>
                  <a:pt x="1800130" y="646687"/>
                  <a:pt x="1793404" y="648929"/>
                </a:cubicBezTo>
                <a:lnTo>
                  <a:pt x="1775706" y="654828"/>
                </a:lnTo>
                <a:cubicBezTo>
                  <a:pt x="1769806" y="658761"/>
                  <a:pt x="1764349" y="663456"/>
                  <a:pt x="1758007" y="666627"/>
                </a:cubicBezTo>
                <a:cubicBezTo>
                  <a:pt x="1752445" y="669408"/>
                  <a:pt x="1745745" y="669506"/>
                  <a:pt x="1740309" y="672526"/>
                </a:cubicBezTo>
                <a:cubicBezTo>
                  <a:pt x="1727913" y="679413"/>
                  <a:pt x="1716712" y="688258"/>
                  <a:pt x="1704913" y="696124"/>
                </a:cubicBezTo>
                <a:cubicBezTo>
                  <a:pt x="1699014" y="700057"/>
                  <a:pt x="1693941" y="705680"/>
                  <a:pt x="1687215" y="707922"/>
                </a:cubicBezTo>
                <a:cubicBezTo>
                  <a:pt x="1681316" y="709889"/>
                  <a:pt x="1675079" y="711041"/>
                  <a:pt x="1669517" y="713822"/>
                </a:cubicBezTo>
                <a:cubicBezTo>
                  <a:pt x="1663176" y="716993"/>
                  <a:pt x="1658336" y="722827"/>
                  <a:pt x="1651819" y="725620"/>
                </a:cubicBezTo>
                <a:cubicBezTo>
                  <a:pt x="1644367" y="728814"/>
                  <a:pt x="1636088" y="729553"/>
                  <a:pt x="1628222" y="731520"/>
                </a:cubicBezTo>
                <a:cubicBezTo>
                  <a:pt x="1576155" y="766233"/>
                  <a:pt x="1659387" y="712985"/>
                  <a:pt x="1575127" y="755117"/>
                </a:cubicBezTo>
                <a:cubicBezTo>
                  <a:pt x="1567261" y="759050"/>
                  <a:pt x="1559165" y="762553"/>
                  <a:pt x="1551530" y="766916"/>
                </a:cubicBezTo>
                <a:cubicBezTo>
                  <a:pt x="1545374" y="770434"/>
                  <a:pt x="1540495" y="776292"/>
                  <a:pt x="1533832" y="778715"/>
                </a:cubicBezTo>
                <a:cubicBezTo>
                  <a:pt x="1518592" y="784257"/>
                  <a:pt x="1502021" y="785385"/>
                  <a:pt x="1486637" y="790513"/>
                </a:cubicBezTo>
                <a:lnTo>
                  <a:pt x="1451241" y="802312"/>
                </a:lnTo>
                <a:lnTo>
                  <a:pt x="1433543" y="808211"/>
                </a:lnTo>
                <a:cubicBezTo>
                  <a:pt x="1427644" y="810178"/>
                  <a:pt x="1421878" y="812603"/>
                  <a:pt x="1415845" y="814111"/>
                </a:cubicBezTo>
                <a:cubicBezTo>
                  <a:pt x="1407979" y="816077"/>
                  <a:pt x="1400013" y="817680"/>
                  <a:pt x="1392247" y="820010"/>
                </a:cubicBezTo>
                <a:cubicBezTo>
                  <a:pt x="1380335" y="823584"/>
                  <a:pt x="1369272" y="831188"/>
                  <a:pt x="1356851" y="831809"/>
                </a:cubicBezTo>
                <a:cubicBezTo>
                  <a:pt x="1187762" y="840263"/>
                  <a:pt x="1278213" y="836194"/>
                  <a:pt x="1085481" y="843608"/>
                </a:cubicBezTo>
                <a:cubicBezTo>
                  <a:pt x="1069749" y="847541"/>
                  <a:pt x="1052790" y="848154"/>
                  <a:pt x="1038286" y="855406"/>
                </a:cubicBezTo>
                <a:cubicBezTo>
                  <a:pt x="1030420" y="859339"/>
                  <a:pt x="1022854" y="863939"/>
                  <a:pt x="1014689" y="867205"/>
                </a:cubicBezTo>
                <a:cubicBezTo>
                  <a:pt x="1014672" y="867212"/>
                  <a:pt x="970453" y="881950"/>
                  <a:pt x="961595" y="884903"/>
                </a:cubicBezTo>
                <a:lnTo>
                  <a:pt x="926198" y="896702"/>
                </a:lnTo>
                <a:cubicBezTo>
                  <a:pt x="920299" y="898668"/>
                  <a:pt x="914533" y="901093"/>
                  <a:pt x="908500" y="902601"/>
                </a:cubicBezTo>
                <a:cubicBezTo>
                  <a:pt x="900634" y="904567"/>
                  <a:pt x="892699" y="906273"/>
                  <a:pt x="884903" y="908500"/>
                </a:cubicBezTo>
                <a:cubicBezTo>
                  <a:pt x="878924" y="910208"/>
                  <a:pt x="873204" y="912764"/>
                  <a:pt x="867205" y="914400"/>
                </a:cubicBezTo>
                <a:cubicBezTo>
                  <a:pt x="851561" y="918667"/>
                  <a:pt x="835394" y="921071"/>
                  <a:pt x="820010" y="926199"/>
                </a:cubicBezTo>
                <a:cubicBezTo>
                  <a:pt x="808211" y="930132"/>
                  <a:pt x="796679" y="934980"/>
                  <a:pt x="784614" y="937997"/>
                </a:cubicBezTo>
                <a:cubicBezTo>
                  <a:pt x="710796" y="956454"/>
                  <a:pt x="802601" y="932859"/>
                  <a:pt x="743318" y="949796"/>
                </a:cubicBezTo>
                <a:cubicBezTo>
                  <a:pt x="735522" y="952023"/>
                  <a:pt x="727517" y="953468"/>
                  <a:pt x="719721" y="955695"/>
                </a:cubicBezTo>
                <a:cubicBezTo>
                  <a:pt x="713742" y="957403"/>
                  <a:pt x="708022" y="959959"/>
                  <a:pt x="702023" y="961595"/>
                </a:cubicBezTo>
                <a:cubicBezTo>
                  <a:pt x="686379" y="965862"/>
                  <a:pt x="670560" y="969460"/>
                  <a:pt x="654828" y="973393"/>
                </a:cubicBezTo>
                <a:cubicBezTo>
                  <a:pt x="646962" y="975359"/>
                  <a:pt x="638923" y="976729"/>
                  <a:pt x="631231" y="979293"/>
                </a:cubicBezTo>
                <a:cubicBezTo>
                  <a:pt x="598151" y="990319"/>
                  <a:pt x="619560" y="983686"/>
                  <a:pt x="566338" y="996991"/>
                </a:cubicBezTo>
                <a:cubicBezTo>
                  <a:pt x="558472" y="998957"/>
                  <a:pt x="550767" y="1001743"/>
                  <a:pt x="542740" y="1002890"/>
                </a:cubicBezTo>
                <a:cubicBezTo>
                  <a:pt x="481881" y="1011585"/>
                  <a:pt x="515281" y="1007407"/>
                  <a:pt x="442451" y="1014689"/>
                </a:cubicBezTo>
                <a:cubicBezTo>
                  <a:pt x="385424" y="1012723"/>
                  <a:pt x="328320" y="1012349"/>
                  <a:pt x="271370" y="1008790"/>
                </a:cubicBezTo>
                <a:cubicBezTo>
                  <a:pt x="265164" y="1008402"/>
                  <a:pt x="259651" y="1004598"/>
                  <a:pt x="253672" y="1002890"/>
                </a:cubicBezTo>
                <a:cubicBezTo>
                  <a:pt x="245876" y="1000663"/>
                  <a:pt x="237990" y="998750"/>
                  <a:pt x="230075" y="996991"/>
                </a:cubicBezTo>
                <a:cubicBezTo>
                  <a:pt x="148394" y="978839"/>
                  <a:pt x="268983" y="1008193"/>
                  <a:pt x="153383" y="979293"/>
                </a:cubicBezTo>
                <a:lnTo>
                  <a:pt x="129786" y="973393"/>
                </a:lnTo>
                <a:lnTo>
                  <a:pt x="106188" y="967494"/>
                </a:lnTo>
                <a:cubicBezTo>
                  <a:pt x="100289" y="963561"/>
                  <a:pt x="94969" y="958575"/>
                  <a:pt x="88490" y="955695"/>
                </a:cubicBezTo>
                <a:cubicBezTo>
                  <a:pt x="77125" y="950644"/>
                  <a:pt x="53094" y="943897"/>
                  <a:pt x="53094" y="943897"/>
                </a:cubicBezTo>
                <a:cubicBezTo>
                  <a:pt x="13301" y="904103"/>
                  <a:pt x="22975" y="924330"/>
                  <a:pt x="11798" y="890802"/>
                </a:cubicBezTo>
                <a:cubicBezTo>
                  <a:pt x="10733" y="880151"/>
                  <a:pt x="0" y="774605"/>
                  <a:pt x="0" y="766916"/>
                </a:cubicBezTo>
                <a:cubicBezTo>
                  <a:pt x="0" y="721645"/>
                  <a:pt x="1800" y="676316"/>
                  <a:pt x="5899" y="631231"/>
                </a:cubicBezTo>
                <a:cubicBezTo>
                  <a:pt x="7715" y="611259"/>
                  <a:pt x="11356" y="591262"/>
                  <a:pt x="17698" y="572237"/>
                </a:cubicBezTo>
                <a:lnTo>
                  <a:pt x="11798" y="578137"/>
                </a:lnTo>
                <a:close/>
              </a:path>
            </a:pathLst>
          </a:custGeom>
          <a:gradFill flip="none" rotWithShape="1">
            <a:gsLst>
              <a:gs pos="0">
                <a:schemeClr val="accent6">
                  <a:lumMod val="50000"/>
                  <a:shade val="30000"/>
                  <a:satMod val="115000"/>
                </a:schemeClr>
              </a:gs>
              <a:gs pos="50000">
                <a:schemeClr val="accent6">
                  <a:lumMod val="50000"/>
                  <a:shade val="67500"/>
                  <a:satMod val="115000"/>
                </a:schemeClr>
              </a:gs>
              <a:gs pos="100000">
                <a:schemeClr val="accent6">
                  <a:lumMod val="50000"/>
                  <a:shade val="100000"/>
                  <a:satMod val="11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7" name="Freeform 16">
            <a:extLst>
              <a:ext uri="{FF2B5EF4-FFF2-40B4-BE49-F238E27FC236}">
                <a16:creationId xmlns:a16="http://schemas.microsoft.com/office/drawing/2014/main" id="{9A76ECE5-E4DF-4547-858B-175FE8CDF614}"/>
              </a:ext>
            </a:extLst>
          </p:cNvPr>
          <p:cNvSpPr/>
          <p:nvPr/>
        </p:nvSpPr>
        <p:spPr>
          <a:xfrm>
            <a:off x="2034173" y="3417992"/>
            <a:ext cx="1330759" cy="1030373"/>
          </a:xfrm>
          <a:custGeom>
            <a:avLst/>
            <a:gdLst>
              <a:gd name="connsiteX0" fmla="*/ 6013 w 1197683"/>
              <a:gd name="connsiteY0" fmla="*/ 831809 h 927336"/>
              <a:gd name="connsiteX1" fmla="*/ 17812 w 1197683"/>
              <a:gd name="connsiteY1" fmla="*/ 772816 h 927336"/>
              <a:gd name="connsiteX2" fmla="*/ 23711 w 1197683"/>
              <a:gd name="connsiteY2" fmla="*/ 755118 h 927336"/>
              <a:gd name="connsiteX3" fmla="*/ 41409 w 1197683"/>
              <a:gd name="connsiteY3" fmla="*/ 737420 h 927336"/>
              <a:gd name="connsiteX4" fmla="*/ 59107 w 1197683"/>
              <a:gd name="connsiteY4" fmla="*/ 702024 h 927336"/>
              <a:gd name="connsiteX5" fmla="*/ 94503 w 1197683"/>
              <a:gd name="connsiteY5" fmla="*/ 672527 h 927336"/>
              <a:gd name="connsiteX6" fmla="*/ 124000 w 1197683"/>
              <a:gd name="connsiteY6" fmla="*/ 643030 h 927336"/>
              <a:gd name="connsiteX7" fmla="*/ 153497 w 1197683"/>
              <a:gd name="connsiteY7" fmla="*/ 613533 h 927336"/>
              <a:gd name="connsiteX8" fmla="*/ 188893 w 1197683"/>
              <a:gd name="connsiteY8" fmla="*/ 589936 h 927336"/>
              <a:gd name="connsiteX9" fmla="*/ 241987 w 1197683"/>
              <a:gd name="connsiteY9" fmla="*/ 548640 h 927336"/>
              <a:gd name="connsiteX10" fmla="*/ 259685 w 1197683"/>
              <a:gd name="connsiteY10" fmla="*/ 536842 h 927336"/>
              <a:gd name="connsiteX11" fmla="*/ 289182 w 1197683"/>
              <a:gd name="connsiteY11" fmla="*/ 507345 h 927336"/>
              <a:gd name="connsiteX12" fmla="*/ 324578 w 1197683"/>
              <a:gd name="connsiteY12" fmla="*/ 471949 h 927336"/>
              <a:gd name="connsiteX13" fmla="*/ 342276 w 1197683"/>
              <a:gd name="connsiteY13" fmla="*/ 454251 h 927336"/>
              <a:gd name="connsiteX14" fmla="*/ 395371 w 1197683"/>
              <a:gd name="connsiteY14" fmla="*/ 418855 h 927336"/>
              <a:gd name="connsiteX15" fmla="*/ 413069 w 1197683"/>
              <a:gd name="connsiteY15" fmla="*/ 407056 h 927336"/>
              <a:gd name="connsiteX16" fmla="*/ 430767 w 1197683"/>
              <a:gd name="connsiteY16" fmla="*/ 395257 h 927336"/>
              <a:gd name="connsiteX17" fmla="*/ 448465 w 1197683"/>
              <a:gd name="connsiteY17" fmla="*/ 389358 h 927336"/>
              <a:gd name="connsiteX18" fmla="*/ 466163 w 1197683"/>
              <a:gd name="connsiteY18" fmla="*/ 377559 h 927336"/>
              <a:gd name="connsiteX19" fmla="*/ 501559 w 1197683"/>
              <a:gd name="connsiteY19" fmla="*/ 365760 h 927336"/>
              <a:gd name="connsiteX20" fmla="*/ 536955 w 1197683"/>
              <a:gd name="connsiteY20" fmla="*/ 342163 h 927336"/>
              <a:gd name="connsiteX21" fmla="*/ 554653 w 1197683"/>
              <a:gd name="connsiteY21" fmla="*/ 324465 h 927336"/>
              <a:gd name="connsiteX22" fmla="*/ 607747 w 1197683"/>
              <a:gd name="connsiteY22" fmla="*/ 289069 h 927336"/>
              <a:gd name="connsiteX23" fmla="*/ 696238 w 1197683"/>
              <a:gd name="connsiteY23" fmla="*/ 230075 h 927336"/>
              <a:gd name="connsiteX24" fmla="*/ 749332 w 1197683"/>
              <a:gd name="connsiteY24" fmla="*/ 194679 h 927336"/>
              <a:gd name="connsiteX25" fmla="*/ 767030 w 1197683"/>
              <a:gd name="connsiteY25" fmla="*/ 182880 h 927336"/>
              <a:gd name="connsiteX26" fmla="*/ 784728 w 1197683"/>
              <a:gd name="connsiteY26" fmla="*/ 171082 h 927336"/>
              <a:gd name="connsiteX27" fmla="*/ 820124 w 1197683"/>
              <a:gd name="connsiteY27" fmla="*/ 147484 h 927336"/>
              <a:gd name="connsiteX28" fmla="*/ 873218 w 1197683"/>
              <a:gd name="connsiteY28" fmla="*/ 106189 h 927336"/>
              <a:gd name="connsiteX29" fmla="*/ 890916 w 1197683"/>
              <a:gd name="connsiteY29" fmla="*/ 100289 h 927336"/>
              <a:gd name="connsiteX30" fmla="*/ 908614 w 1197683"/>
              <a:gd name="connsiteY30" fmla="*/ 88491 h 927336"/>
              <a:gd name="connsiteX31" fmla="*/ 926312 w 1197683"/>
              <a:gd name="connsiteY31" fmla="*/ 82591 h 927336"/>
              <a:gd name="connsiteX32" fmla="*/ 944011 w 1197683"/>
              <a:gd name="connsiteY32" fmla="*/ 70793 h 927336"/>
              <a:gd name="connsiteX33" fmla="*/ 961709 w 1197683"/>
              <a:gd name="connsiteY33" fmla="*/ 64893 h 927336"/>
              <a:gd name="connsiteX34" fmla="*/ 997105 w 1197683"/>
              <a:gd name="connsiteY34" fmla="*/ 41296 h 927336"/>
              <a:gd name="connsiteX35" fmla="*/ 1014803 w 1197683"/>
              <a:gd name="connsiteY35" fmla="*/ 35396 h 927336"/>
              <a:gd name="connsiteX36" fmla="*/ 1056098 w 1197683"/>
              <a:gd name="connsiteY36" fmla="*/ 11799 h 927336"/>
              <a:gd name="connsiteX37" fmla="*/ 1091494 w 1197683"/>
              <a:gd name="connsiteY37" fmla="*/ 0 h 927336"/>
              <a:gd name="connsiteX38" fmla="*/ 1168186 w 1197683"/>
              <a:gd name="connsiteY38" fmla="*/ 5900 h 927336"/>
              <a:gd name="connsiteX39" fmla="*/ 1185884 w 1197683"/>
              <a:gd name="connsiteY39" fmla="*/ 23598 h 927336"/>
              <a:gd name="connsiteX40" fmla="*/ 1197683 w 1197683"/>
              <a:gd name="connsiteY40" fmla="*/ 70793 h 927336"/>
              <a:gd name="connsiteX41" fmla="*/ 1191783 w 1197683"/>
              <a:gd name="connsiteY41" fmla="*/ 117987 h 927336"/>
              <a:gd name="connsiteX42" fmla="*/ 1162287 w 1197683"/>
              <a:gd name="connsiteY42" fmla="*/ 171082 h 927336"/>
              <a:gd name="connsiteX43" fmla="*/ 1126891 w 1197683"/>
              <a:gd name="connsiteY43" fmla="*/ 206478 h 927336"/>
              <a:gd name="connsiteX44" fmla="*/ 1115092 w 1197683"/>
              <a:gd name="connsiteY44" fmla="*/ 224176 h 927336"/>
              <a:gd name="connsiteX45" fmla="*/ 1097394 w 1197683"/>
              <a:gd name="connsiteY45" fmla="*/ 259572 h 927336"/>
              <a:gd name="connsiteX46" fmla="*/ 1026601 w 1197683"/>
              <a:gd name="connsiteY46" fmla="*/ 318566 h 927336"/>
              <a:gd name="connsiteX47" fmla="*/ 997105 w 1197683"/>
              <a:gd name="connsiteY47" fmla="*/ 342163 h 927336"/>
              <a:gd name="connsiteX48" fmla="*/ 979407 w 1197683"/>
              <a:gd name="connsiteY48" fmla="*/ 353962 h 927336"/>
              <a:gd name="connsiteX49" fmla="*/ 944011 w 1197683"/>
              <a:gd name="connsiteY49" fmla="*/ 377559 h 927336"/>
              <a:gd name="connsiteX50" fmla="*/ 902715 w 1197683"/>
              <a:gd name="connsiteY50" fmla="*/ 401156 h 927336"/>
              <a:gd name="connsiteX51" fmla="*/ 867319 w 1197683"/>
              <a:gd name="connsiteY51" fmla="*/ 424754 h 927336"/>
              <a:gd name="connsiteX52" fmla="*/ 831923 w 1197683"/>
              <a:gd name="connsiteY52" fmla="*/ 436553 h 927336"/>
              <a:gd name="connsiteX53" fmla="*/ 814225 w 1197683"/>
              <a:gd name="connsiteY53" fmla="*/ 442452 h 927336"/>
              <a:gd name="connsiteX54" fmla="*/ 778829 w 1197683"/>
              <a:gd name="connsiteY54" fmla="*/ 466049 h 927336"/>
              <a:gd name="connsiteX55" fmla="*/ 761131 w 1197683"/>
              <a:gd name="connsiteY55" fmla="*/ 477848 h 927336"/>
              <a:gd name="connsiteX56" fmla="*/ 719835 w 1197683"/>
              <a:gd name="connsiteY56" fmla="*/ 495546 h 927336"/>
              <a:gd name="connsiteX57" fmla="*/ 702137 w 1197683"/>
              <a:gd name="connsiteY57" fmla="*/ 501446 h 927336"/>
              <a:gd name="connsiteX58" fmla="*/ 684439 w 1197683"/>
              <a:gd name="connsiteY58" fmla="*/ 513244 h 927336"/>
              <a:gd name="connsiteX59" fmla="*/ 649043 w 1197683"/>
              <a:gd name="connsiteY59" fmla="*/ 525043 h 927336"/>
              <a:gd name="connsiteX60" fmla="*/ 631345 w 1197683"/>
              <a:gd name="connsiteY60" fmla="*/ 530942 h 927336"/>
              <a:gd name="connsiteX61" fmla="*/ 607747 w 1197683"/>
              <a:gd name="connsiteY61" fmla="*/ 542741 h 927336"/>
              <a:gd name="connsiteX62" fmla="*/ 554653 w 1197683"/>
              <a:gd name="connsiteY62" fmla="*/ 560439 h 927336"/>
              <a:gd name="connsiteX63" fmla="*/ 536955 w 1197683"/>
              <a:gd name="connsiteY63" fmla="*/ 566338 h 927336"/>
              <a:gd name="connsiteX64" fmla="*/ 513358 w 1197683"/>
              <a:gd name="connsiteY64" fmla="*/ 578137 h 927336"/>
              <a:gd name="connsiteX65" fmla="*/ 477961 w 1197683"/>
              <a:gd name="connsiteY65" fmla="*/ 589936 h 927336"/>
              <a:gd name="connsiteX66" fmla="*/ 442565 w 1197683"/>
              <a:gd name="connsiteY66" fmla="*/ 607634 h 927336"/>
              <a:gd name="connsiteX67" fmla="*/ 407169 w 1197683"/>
              <a:gd name="connsiteY67" fmla="*/ 631231 h 927336"/>
              <a:gd name="connsiteX68" fmla="*/ 389471 w 1197683"/>
              <a:gd name="connsiteY68" fmla="*/ 643030 h 927336"/>
              <a:gd name="connsiteX69" fmla="*/ 354075 w 1197683"/>
              <a:gd name="connsiteY69" fmla="*/ 672527 h 927336"/>
              <a:gd name="connsiteX70" fmla="*/ 324578 w 1197683"/>
              <a:gd name="connsiteY70" fmla="*/ 707923 h 927336"/>
              <a:gd name="connsiteX71" fmla="*/ 295081 w 1197683"/>
              <a:gd name="connsiteY71" fmla="*/ 737420 h 927336"/>
              <a:gd name="connsiteX72" fmla="*/ 283283 w 1197683"/>
              <a:gd name="connsiteY72" fmla="*/ 755118 h 927336"/>
              <a:gd name="connsiteX73" fmla="*/ 247887 w 1197683"/>
              <a:gd name="connsiteY73" fmla="*/ 790514 h 927336"/>
              <a:gd name="connsiteX74" fmla="*/ 206591 w 1197683"/>
              <a:gd name="connsiteY74" fmla="*/ 843608 h 927336"/>
              <a:gd name="connsiteX75" fmla="*/ 194792 w 1197683"/>
              <a:gd name="connsiteY75" fmla="*/ 861306 h 927336"/>
              <a:gd name="connsiteX76" fmla="*/ 141698 w 1197683"/>
              <a:gd name="connsiteY76" fmla="*/ 902602 h 927336"/>
              <a:gd name="connsiteX77" fmla="*/ 124000 w 1197683"/>
              <a:gd name="connsiteY77" fmla="*/ 908501 h 927336"/>
              <a:gd name="connsiteX78" fmla="*/ 23711 w 1197683"/>
              <a:gd name="connsiteY78" fmla="*/ 914400 h 927336"/>
              <a:gd name="connsiteX79" fmla="*/ 11912 w 1197683"/>
              <a:gd name="connsiteY79" fmla="*/ 896702 h 927336"/>
              <a:gd name="connsiteX80" fmla="*/ 114 w 1197683"/>
              <a:gd name="connsiteY80" fmla="*/ 861306 h 927336"/>
              <a:gd name="connsiteX81" fmla="*/ 11912 w 1197683"/>
              <a:gd name="connsiteY81" fmla="*/ 778715 h 927336"/>
              <a:gd name="connsiteX82" fmla="*/ 17812 w 1197683"/>
              <a:gd name="connsiteY82" fmla="*/ 761017 h 927336"/>
              <a:gd name="connsiteX83" fmla="*/ 41409 w 1197683"/>
              <a:gd name="connsiteY83" fmla="*/ 725621 h 927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1197683" h="927336">
                <a:moveTo>
                  <a:pt x="6013" y="831809"/>
                </a:moveTo>
                <a:cubicBezTo>
                  <a:pt x="10650" y="803983"/>
                  <a:pt x="10769" y="797465"/>
                  <a:pt x="17812" y="772816"/>
                </a:cubicBezTo>
                <a:cubicBezTo>
                  <a:pt x="19520" y="766837"/>
                  <a:pt x="20262" y="760292"/>
                  <a:pt x="23711" y="755118"/>
                </a:cubicBezTo>
                <a:cubicBezTo>
                  <a:pt x="28339" y="748176"/>
                  <a:pt x="35510" y="743319"/>
                  <a:pt x="41409" y="737420"/>
                </a:cubicBezTo>
                <a:cubicBezTo>
                  <a:pt x="46207" y="723028"/>
                  <a:pt x="47673" y="713459"/>
                  <a:pt x="59107" y="702024"/>
                </a:cubicBezTo>
                <a:cubicBezTo>
                  <a:pt x="105520" y="655610"/>
                  <a:pt x="46171" y="730524"/>
                  <a:pt x="94503" y="672527"/>
                </a:cubicBezTo>
                <a:cubicBezTo>
                  <a:pt x="119084" y="643030"/>
                  <a:pt x="91554" y="664661"/>
                  <a:pt x="124000" y="643030"/>
                </a:cubicBezTo>
                <a:cubicBezTo>
                  <a:pt x="145631" y="610584"/>
                  <a:pt x="124000" y="638114"/>
                  <a:pt x="153497" y="613533"/>
                </a:cubicBezTo>
                <a:cubicBezTo>
                  <a:pt x="182956" y="588983"/>
                  <a:pt x="157791" y="600303"/>
                  <a:pt x="188893" y="589936"/>
                </a:cubicBezTo>
                <a:cubicBezTo>
                  <a:pt x="216617" y="562212"/>
                  <a:pt x="199652" y="576864"/>
                  <a:pt x="241987" y="548640"/>
                </a:cubicBezTo>
                <a:lnTo>
                  <a:pt x="259685" y="536842"/>
                </a:lnTo>
                <a:cubicBezTo>
                  <a:pt x="283998" y="500373"/>
                  <a:pt x="257004" y="535948"/>
                  <a:pt x="289182" y="507345"/>
                </a:cubicBezTo>
                <a:cubicBezTo>
                  <a:pt x="301653" y="496259"/>
                  <a:pt x="312779" y="483748"/>
                  <a:pt x="324578" y="471949"/>
                </a:cubicBezTo>
                <a:cubicBezTo>
                  <a:pt x="330477" y="466050"/>
                  <a:pt x="335334" y="458879"/>
                  <a:pt x="342276" y="454251"/>
                </a:cubicBezTo>
                <a:lnTo>
                  <a:pt x="395371" y="418855"/>
                </a:lnTo>
                <a:lnTo>
                  <a:pt x="413069" y="407056"/>
                </a:lnTo>
                <a:cubicBezTo>
                  <a:pt x="418968" y="403123"/>
                  <a:pt x="424041" y="397499"/>
                  <a:pt x="430767" y="395257"/>
                </a:cubicBezTo>
                <a:lnTo>
                  <a:pt x="448465" y="389358"/>
                </a:lnTo>
                <a:cubicBezTo>
                  <a:pt x="454364" y="385425"/>
                  <a:pt x="459684" y="380439"/>
                  <a:pt x="466163" y="377559"/>
                </a:cubicBezTo>
                <a:cubicBezTo>
                  <a:pt x="477528" y="372508"/>
                  <a:pt x="491211" y="372659"/>
                  <a:pt x="501559" y="365760"/>
                </a:cubicBezTo>
                <a:cubicBezTo>
                  <a:pt x="513358" y="357894"/>
                  <a:pt x="526928" y="352190"/>
                  <a:pt x="536955" y="342163"/>
                </a:cubicBezTo>
                <a:cubicBezTo>
                  <a:pt x="542854" y="336264"/>
                  <a:pt x="548068" y="329587"/>
                  <a:pt x="554653" y="324465"/>
                </a:cubicBezTo>
                <a:cubicBezTo>
                  <a:pt x="554678" y="324445"/>
                  <a:pt x="598884" y="294977"/>
                  <a:pt x="607747" y="289069"/>
                </a:cubicBezTo>
                <a:lnTo>
                  <a:pt x="696238" y="230075"/>
                </a:lnTo>
                <a:lnTo>
                  <a:pt x="749332" y="194679"/>
                </a:lnTo>
                <a:lnTo>
                  <a:pt x="767030" y="182880"/>
                </a:lnTo>
                <a:cubicBezTo>
                  <a:pt x="772929" y="178947"/>
                  <a:pt x="779715" y="176095"/>
                  <a:pt x="784728" y="171082"/>
                </a:cubicBezTo>
                <a:cubicBezTo>
                  <a:pt x="806823" y="148987"/>
                  <a:pt x="794511" y="156023"/>
                  <a:pt x="820124" y="147484"/>
                </a:cubicBezTo>
                <a:cubicBezTo>
                  <a:pt x="835395" y="132213"/>
                  <a:pt x="852047" y="113247"/>
                  <a:pt x="873218" y="106189"/>
                </a:cubicBezTo>
                <a:cubicBezTo>
                  <a:pt x="879117" y="104222"/>
                  <a:pt x="885354" y="103070"/>
                  <a:pt x="890916" y="100289"/>
                </a:cubicBezTo>
                <a:cubicBezTo>
                  <a:pt x="897257" y="97118"/>
                  <a:pt x="902273" y="91662"/>
                  <a:pt x="908614" y="88491"/>
                </a:cubicBezTo>
                <a:cubicBezTo>
                  <a:pt x="914176" y="85710"/>
                  <a:pt x="920750" y="85372"/>
                  <a:pt x="926312" y="82591"/>
                </a:cubicBezTo>
                <a:cubicBezTo>
                  <a:pt x="932654" y="79420"/>
                  <a:pt x="937669" y="73964"/>
                  <a:pt x="944011" y="70793"/>
                </a:cubicBezTo>
                <a:cubicBezTo>
                  <a:pt x="949573" y="68012"/>
                  <a:pt x="956273" y="67913"/>
                  <a:pt x="961709" y="64893"/>
                </a:cubicBezTo>
                <a:cubicBezTo>
                  <a:pt x="974105" y="58006"/>
                  <a:pt x="983653" y="45781"/>
                  <a:pt x="997105" y="41296"/>
                </a:cubicBezTo>
                <a:cubicBezTo>
                  <a:pt x="1003004" y="39329"/>
                  <a:pt x="1009241" y="38177"/>
                  <a:pt x="1014803" y="35396"/>
                </a:cubicBezTo>
                <a:cubicBezTo>
                  <a:pt x="1057365" y="14115"/>
                  <a:pt x="1004396" y="32481"/>
                  <a:pt x="1056098" y="11799"/>
                </a:cubicBezTo>
                <a:cubicBezTo>
                  <a:pt x="1067645" y="7180"/>
                  <a:pt x="1091494" y="0"/>
                  <a:pt x="1091494" y="0"/>
                </a:cubicBezTo>
                <a:cubicBezTo>
                  <a:pt x="1117058" y="1967"/>
                  <a:pt x="1143312" y="-319"/>
                  <a:pt x="1168186" y="5900"/>
                </a:cubicBezTo>
                <a:cubicBezTo>
                  <a:pt x="1176280" y="7923"/>
                  <a:pt x="1182432" y="16003"/>
                  <a:pt x="1185884" y="23598"/>
                </a:cubicBezTo>
                <a:cubicBezTo>
                  <a:pt x="1192594" y="38360"/>
                  <a:pt x="1197683" y="70793"/>
                  <a:pt x="1197683" y="70793"/>
                </a:cubicBezTo>
                <a:cubicBezTo>
                  <a:pt x="1195716" y="86524"/>
                  <a:pt x="1194619" y="102389"/>
                  <a:pt x="1191783" y="117987"/>
                </a:cubicBezTo>
                <a:cubicBezTo>
                  <a:pt x="1188486" y="136122"/>
                  <a:pt x="1173177" y="160192"/>
                  <a:pt x="1162287" y="171082"/>
                </a:cubicBezTo>
                <a:cubicBezTo>
                  <a:pt x="1150488" y="182881"/>
                  <a:pt x="1136147" y="192595"/>
                  <a:pt x="1126891" y="206478"/>
                </a:cubicBezTo>
                <a:cubicBezTo>
                  <a:pt x="1122958" y="212377"/>
                  <a:pt x="1118263" y="217834"/>
                  <a:pt x="1115092" y="224176"/>
                </a:cubicBezTo>
                <a:cubicBezTo>
                  <a:pt x="1103378" y="247602"/>
                  <a:pt x="1116713" y="237837"/>
                  <a:pt x="1097394" y="259572"/>
                </a:cubicBezTo>
                <a:cubicBezTo>
                  <a:pt x="1045653" y="317781"/>
                  <a:pt x="1081251" y="274846"/>
                  <a:pt x="1026601" y="318566"/>
                </a:cubicBezTo>
                <a:cubicBezTo>
                  <a:pt x="1016769" y="326432"/>
                  <a:pt x="1007178" y="334608"/>
                  <a:pt x="997105" y="342163"/>
                </a:cubicBezTo>
                <a:cubicBezTo>
                  <a:pt x="991433" y="346417"/>
                  <a:pt x="984854" y="349423"/>
                  <a:pt x="979407" y="353962"/>
                </a:cubicBezTo>
                <a:cubicBezTo>
                  <a:pt x="949948" y="378512"/>
                  <a:pt x="975113" y="367192"/>
                  <a:pt x="944011" y="377559"/>
                </a:cubicBezTo>
                <a:cubicBezTo>
                  <a:pt x="866588" y="435624"/>
                  <a:pt x="960635" y="368978"/>
                  <a:pt x="902715" y="401156"/>
                </a:cubicBezTo>
                <a:cubicBezTo>
                  <a:pt x="890319" y="408043"/>
                  <a:pt x="880772" y="420270"/>
                  <a:pt x="867319" y="424754"/>
                </a:cubicBezTo>
                <a:lnTo>
                  <a:pt x="831923" y="436553"/>
                </a:lnTo>
                <a:lnTo>
                  <a:pt x="814225" y="442452"/>
                </a:lnTo>
                <a:lnTo>
                  <a:pt x="778829" y="466049"/>
                </a:lnTo>
                <a:cubicBezTo>
                  <a:pt x="772930" y="469982"/>
                  <a:pt x="767857" y="475606"/>
                  <a:pt x="761131" y="477848"/>
                </a:cubicBezTo>
                <a:cubicBezTo>
                  <a:pt x="719636" y="491678"/>
                  <a:pt x="770847" y="473683"/>
                  <a:pt x="719835" y="495546"/>
                </a:cubicBezTo>
                <a:cubicBezTo>
                  <a:pt x="714119" y="497996"/>
                  <a:pt x="707699" y="498665"/>
                  <a:pt x="702137" y="501446"/>
                </a:cubicBezTo>
                <a:cubicBezTo>
                  <a:pt x="695796" y="504617"/>
                  <a:pt x="690918" y="510365"/>
                  <a:pt x="684439" y="513244"/>
                </a:cubicBezTo>
                <a:cubicBezTo>
                  <a:pt x="673074" y="518295"/>
                  <a:pt x="660842" y="521110"/>
                  <a:pt x="649043" y="525043"/>
                </a:cubicBezTo>
                <a:cubicBezTo>
                  <a:pt x="643144" y="527009"/>
                  <a:pt x="636907" y="528161"/>
                  <a:pt x="631345" y="530942"/>
                </a:cubicBezTo>
                <a:cubicBezTo>
                  <a:pt x="623479" y="534875"/>
                  <a:pt x="615912" y="539475"/>
                  <a:pt x="607747" y="542741"/>
                </a:cubicBezTo>
                <a:cubicBezTo>
                  <a:pt x="607730" y="542748"/>
                  <a:pt x="563511" y="557486"/>
                  <a:pt x="554653" y="560439"/>
                </a:cubicBezTo>
                <a:cubicBezTo>
                  <a:pt x="548754" y="562405"/>
                  <a:pt x="542517" y="563557"/>
                  <a:pt x="536955" y="566338"/>
                </a:cubicBezTo>
                <a:cubicBezTo>
                  <a:pt x="529089" y="570271"/>
                  <a:pt x="521523" y="574871"/>
                  <a:pt x="513358" y="578137"/>
                </a:cubicBezTo>
                <a:cubicBezTo>
                  <a:pt x="501810" y="582756"/>
                  <a:pt x="488309" y="583037"/>
                  <a:pt x="477961" y="589936"/>
                </a:cubicBezTo>
                <a:cubicBezTo>
                  <a:pt x="455089" y="605184"/>
                  <a:pt x="466989" y="599493"/>
                  <a:pt x="442565" y="607634"/>
                </a:cubicBezTo>
                <a:lnTo>
                  <a:pt x="407169" y="631231"/>
                </a:lnTo>
                <a:cubicBezTo>
                  <a:pt x="401270" y="635164"/>
                  <a:pt x="394485" y="638016"/>
                  <a:pt x="389471" y="643030"/>
                </a:cubicBezTo>
                <a:cubicBezTo>
                  <a:pt x="366759" y="665742"/>
                  <a:pt x="378715" y="656100"/>
                  <a:pt x="354075" y="672527"/>
                </a:cubicBezTo>
                <a:cubicBezTo>
                  <a:pt x="324776" y="716474"/>
                  <a:pt x="362436" y="662492"/>
                  <a:pt x="324578" y="707923"/>
                </a:cubicBezTo>
                <a:cubicBezTo>
                  <a:pt x="299997" y="737420"/>
                  <a:pt x="327529" y="715788"/>
                  <a:pt x="295081" y="737420"/>
                </a:cubicBezTo>
                <a:cubicBezTo>
                  <a:pt x="291148" y="743319"/>
                  <a:pt x="287993" y="749819"/>
                  <a:pt x="283283" y="755118"/>
                </a:cubicBezTo>
                <a:cubicBezTo>
                  <a:pt x="272198" y="767589"/>
                  <a:pt x="257143" y="776631"/>
                  <a:pt x="247887" y="790514"/>
                </a:cubicBezTo>
                <a:cubicBezTo>
                  <a:pt x="188244" y="879976"/>
                  <a:pt x="252800" y="788158"/>
                  <a:pt x="206591" y="843608"/>
                </a:cubicBezTo>
                <a:cubicBezTo>
                  <a:pt x="202052" y="849055"/>
                  <a:pt x="199331" y="855859"/>
                  <a:pt x="194792" y="861306"/>
                </a:cubicBezTo>
                <a:cubicBezTo>
                  <a:pt x="183046" y="875401"/>
                  <a:pt x="156876" y="897543"/>
                  <a:pt x="141698" y="902602"/>
                </a:cubicBezTo>
                <a:lnTo>
                  <a:pt x="124000" y="908501"/>
                </a:lnTo>
                <a:cubicBezTo>
                  <a:pt x="87824" y="932619"/>
                  <a:pt x="95908" y="932450"/>
                  <a:pt x="23711" y="914400"/>
                </a:cubicBezTo>
                <a:cubicBezTo>
                  <a:pt x="16833" y="912680"/>
                  <a:pt x="15845" y="902601"/>
                  <a:pt x="11912" y="896702"/>
                </a:cubicBezTo>
                <a:cubicBezTo>
                  <a:pt x="7979" y="884903"/>
                  <a:pt x="-1123" y="873681"/>
                  <a:pt x="114" y="861306"/>
                </a:cubicBezTo>
                <a:cubicBezTo>
                  <a:pt x="4814" y="814306"/>
                  <a:pt x="2043" y="813255"/>
                  <a:pt x="11912" y="778715"/>
                </a:cubicBezTo>
                <a:cubicBezTo>
                  <a:pt x="13620" y="772736"/>
                  <a:pt x="14792" y="766453"/>
                  <a:pt x="17812" y="761017"/>
                </a:cubicBezTo>
                <a:cubicBezTo>
                  <a:pt x="24699" y="748621"/>
                  <a:pt x="41409" y="725621"/>
                  <a:pt x="41409" y="725621"/>
                </a:cubicBezTo>
              </a:path>
            </a:pathLst>
          </a:custGeom>
          <a:gradFill flip="none" rotWithShape="1">
            <a:gsLst>
              <a:gs pos="0">
                <a:schemeClr val="tx1">
                  <a:lumMod val="95000"/>
                  <a:shade val="30000"/>
                  <a:satMod val="115000"/>
                </a:schemeClr>
              </a:gs>
              <a:gs pos="50000">
                <a:schemeClr val="tx1">
                  <a:lumMod val="95000"/>
                  <a:shade val="67500"/>
                  <a:satMod val="115000"/>
                </a:schemeClr>
              </a:gs>
              <a:gs pos="100000">
                <a:schemeClr val="tx1">
                  <a:lumMod val="95000"/>
                  <a:shade val="100000"/>
                  <a:satMod val="11500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9" name="Rectangle 18">
            <a:extLst>
              <a:ext uri="{FF2B5EF4-FFF2-40B4-BE49-F238E27FC236}">
                <a16:creationId xmlns:a16="http://schemas.microsoft.com/office/drawing/2014/main" id="{EE7EFD8E-3785-9F42-B7F7-43002BAA72B8}"/>
              </a:ext>
            </a:extLst>
          </p:cNvPr>
          <p:cNvSpPr/>
          <p:nvPr/>
        </p:nvSpPr>
        <p:spPr>
          <a:xfrm>
            <a:off x="2733970" y="5087424"/>
            <a:ext cx="4373313" cy="400110"/>
          </a:xfrm>
          <a:prstGeom prst="rect">
            <a:avLst/>
          </a:prstGeom>
        </p:spPr>
        <p:txBody>
          <a:bodyPr wrap="none">
            <a:spAutoFit/>
          </a:bodyPr>
          <a:lstStyle/>
          <a:p>
            <a:r>
              <a:rPr lang="en-US" sz="2000" b="1" dirty="0">
                <a:latin typeface="Bookman Old Style" panose="02050604050505020204" pitchFamily="18" charset="0"/>
              </a:rPr>
              <a:t>Mean annual precipitation (cm)</a:t>
            </a:r>
            <a:endParaRPr lang="en-US" sz="2000" dirty="0">
              <a:latin typeface="Bookman Old Style" panose="02050604050505020204" pitchFamily="18" charset="0"/>
            </a:endParaRPr>
          </a:p>
        </p:txBody>
      </p:sp>
      <p:sp>
        <p:nvSpPr>
          <p:cNvPr id="22" name="Rectangle 21">
            <a:extLst>
              <a:ext uri="{FF2B5EF4-FFF2-40B4-BE49-F238E27FC236}">
                <a16:creationId xmlns:a16="http://schemas.microsoft.com/office/drawing/2014/main" id="{6ACBEB93-CFD1-AF41-841D-169E6EA411EC}"/>
              </a:ext>
            </a:extLst>
          </p:cNvPr>
          <p:cNvSpPr/>
          <p:nvPr/>
        </p:nvSpPr>
        <p:spPr>
          <a:xfrm>
            <a:off x="1945245" y="1456356"/>
            <a:ext cx="955711" cy="365934"/>
          </a:xfrm>
          <a:prstGeom prst="rect">
            <a:avLst/>
          </a:prstGeom>
        </p:spPr>
        <p:txBody>
          <a:bodyPr wrap="none">
            <a:spAutoFit/>
          </a:bodyPr>
          <a:lstStyle/>
          <a:p>
            <a:r>
              <a:rPr lang="en-US" sz="1778" b="1" dirty="0">
                <a:latin typeface="Bookman Old Style" panose="02050604050505020204" pitchFamily="18" charset="0"/>
              </a:rPr>
              <a:t>Desert</a:t>
            </a:r>
            <a:endParaRPr lang="en-US" sz="1778" dirty="0">
              <a:latin typeface="Bookman Old Style" panose="02050604050505020204" pitchFamily="18" charset="0"/>
            </a:endParaRPr>
          </a:p>
        </p:txBody>
      </p:sp>
      <p:sp>
        <p:nvSpPr>
          <p:cNvPr id="23" name="Rectangle 22">
            <a:extLst>
              <a:ext uri="{FF2B5EF4-FFF2-40B4-BE49-F238E27FC236}">
                <a16:creationId xmlns:a16="http://schemas.microsoft.com/office/drawing/2014/main" id="{43948FA2-0106-A749-9A99-3A111E138792}"/>
              </a:ext>
            </a:extLst>
          </p:cNvPr>
          <p:cNvSpPr/>
          <p:nvPr/>
        </p:nvSpPr>
        <p:spPr>
          <a:xfrm>
            <a:off x="2764313" y="1225221"/>
            <a:ext cx="1481496" cy="365934"/>
          </a:xfrm>
          <a:prstGeom prst="rect">
            <a:avLst/>
          </a:prstGeom>
        </p:spPr>
        <p:txBody>
          <a:bodyPr wrap="none">
            <a:spAutoFit/>
          </a:bodyPr>
          <a:lstStyle/>
          <a:p>
            <a:r>
              <a:rPr lang="en-US" sz="1778" b="1" dirty="0" err="1">
                <a:latin typeface="Bookman Old Style" panose="02050604050505020204" pitchFamily="18" charset="0"/>
              </a:rPr>
              <a:t>Grassgland</a:t>
            </a:r>
            <a:endParaRPr lang="en-US" sz="1778" dirty="0">
              <a:latin typeface="Bookman Old Style" panose="02050604050505020204" pitchFamily="18" charset="0"/>
            </a:endParaRPr>
          </a:p>
        </p:txBody>
      </p:sp>
      <p:sp>
        <p:nvSpPr>
          <p:cNvPr id="24" name="Rectangle 23">
            <a:extLst>
              <a:ext uri="{FF2B5EF4-FFF2-40B4-BE49-F238E27FC236}">
                <a16:creationId xmlns:a16="http://schemas.microsoft.com/office/drawing/2014/main" id="{944A1962-D649-794B-BB89-75B8FFAD6B4E}"/>
              </a:ext>
            </a:extLst>
          </p:cNvPr>
          <p:cNvSpPr/>
          <p:nvPr/>
        </p:nvSpPr>
        <p:spPr>
          <a:xfrm>
            <a:off x="5220583" y="1197317"/>
            <a:ext cx="1925527" cy="365934"/>
          </a:xfrm>
          <a:prstGeom prst="rect">
            <a:avLst/>
          </a:prstGeom>
        </p:spPr>
        <p:txBody>
          <a:bodyPr wrap="none">
            <a:spAutoFit/>
          </a:bodyPr>
          <a:lstStyle/>
          <a:p>
            <a:r>
              <a:rPr lang="en-US" sz="1778" b="1" dirty="0">
                <a:latin typeface="Bookman Old Style" panose="02050604050505020204" pitchFamily="18" charset="0"/>
              </a:rPr>
              <a:t>Tropical forest</a:t>
            </a:r>
            <a:endParaRPr lang="en-US" sz="1778" dirty="0">
              <a:latin typeface="Bookman Old Style" panose="02050604050505020204" pitchFamily="18" charset="0"/>
            </a:endParaRPr>
          </a:p>
        </p:txBody>
      </p:sp>
      <p:sp>
        <p:nvSpPr>
          <p:cNvPr id="25" name="Rectangle 24">
            <a:extLst>
              <a:ext uri="{FF2B5EF4-FFF2-40B4-BE49-F238E27FC236}">
                <a16:creationId xmlns:a16="http://schemas.microsoft.com/office/drawing/2014/main" id="{51A1CC78-0EFF-DC4F-9C6A-20B80744A1F5}"/>
              </a:ext>
            </a:extLst>
          </p:cNvPr>
          <p:cNvSpPr/>
          <p:nvPr/>
        </p:nvSpPr>
        <p:spPr>
          <a:xfrm>
            <a:off x="4475188" y="2040620"/>
            <a:ext cx="2223686" cy="365934"/>
          </a:xfrm>
          <a:prstGeom prst="rect">
            <a:avLst/>
          </a:prstGeom>
        </p:spPr>
        <p:txBody>
          <a:bodyPr wrap="none">
            <a:spAutoFit/>
          </a:bodyPr>
          <a:lstStyle/>
          <a:p>
            <a:r>
              <a:rPr lang="en-US" sz="1778" b="1" dirty="0">
                <a:latin typeface="Bookman Old Style" panose="02050604050505020204" pitchFamily="18" charset="0"/>
              </a:rPr>
              <a:t>Temperate forest</a:t>
            </a:r>
            <a:endParaRPr lang="en-US" sz="1778" dirty="0">
              <a:latin typeface="Bookman Old Style" panose="02050604050505020204" pitchFamily="18" charset="0"/>
            </a:endParaRPr>
          </a:p>
        </p:txBody>
      </p:sp>
      <p:sp>
        <p:nvSpPr>
          <p:cNvPr id="26" name="Rectangle 25">
            <a:extLst>
              <a:ext uri="{FF2B5EF4-FFF2-40B4-BE49-F238E27FC236}">
                <a16:creationId xmlns:a16="http://schemas.microsoft.com/office/drawing/2014/main" id="{F1FCA601-A910-AB4E-ADF8-175389097E9B}"/>
              </a:ext>
            </a:extLst>
          </p:cNvPr>
          <p:cNvSpPr/>
          <p:nvPr/>
        </p:nvSpPr>
        <p:spPr>
          <a:xfrm>
            <a:off x="4464501" y="3043150"/>
            <a:ext cx="2230098" cy="365934"/>
          </a:xfrm>
          <a:prstGeom prst="rect">
            <a:avLst/>
          </a:prstGeom>
        </p:spPr>
        <p:txBody>
          <a:bodyPr wrap="none">
            <a:spAutoFit/>
          </a:bodyPr>
          <a:lstStyle/>
          <a:p>
            <a:r>
              <a:rPr lang="en-US" sz="1778" b="1" dirty="0">
                <a:latin typeface="Bookman Old Style" panose="02050604050505020204" pitchFamily="18" charset="0"/>
              </a:rPr>
              <a:t>Coniferous forest</a:t>
            </a:r>
            <a:endParaRPr lang="en-US" sz="1778" dirty="0">
              <a:latin typeface="Bookman Old Style" panose="02050604050505020204" pitchFamily="18" charset="0"/>
            </a:endParaRPr>
          </a:p>
        </p:txBody>
      </p:sp>
      <p:sp>
        <p:nvSpPr>
          <p:cNvPr id="27" name="Rectangle 26">
            <a:extLst>
              <a:ext uri="{FF2B5EF4-FFF2-40B4-BE49-F238E27FC236}">
                <a16:creationId xmlns:a16="http://schemas.microsoft.com/office/drawing/2014/main" id="{95626F01-FB26-1846-9027-A45527EE3981}"/>
              </a:ext>
            </a:extLst>
          </p:cNvPr>
          <p:cNvSpPr/>
          <p:nvPr/>
        </p:nvSpPr>
        <p:spPr>
          <a:xfrm>
            <a:off x="2494940" y="4039576"/>
            <a:ext cx="3119765" cy="365934"/>
          </a:xfrm>
          <a:prstGeom prst="rect">
            <a:avLst/>
          </a:prstGeom>
        </p:spPr>
        <p:txBody>
          <a:bodyPr wrap="none">
            <a:spAutoFit/>
          </a:bodyPr>
          <a:lstStyle/>
          <a:p>
            <a:r>
              <a:rPr lang="en-US" sz="1778" b="1" dirty="0">
                <a:latin typeface="Bookman Old Style" panose="02050604050505020204" pitchFamily="18" charset="0"/>
              </a:rPr>
              <a:t>Arctic and Alpine tundra</a:t>
            </a:r>
            <a:endParaRPr lang="en-US" sz="1778" dirty="0">
              <a:latin typeface="Bookman Old Style" panose="02050604050505020204" pitchFamily="18" charset="0"/>
            </a:endParaRPr>
          </a:p>
        </p:txBody>
      </p:sp>
      <p:sp>
        <p:nvSpPr>
          <p:cNvPr id="28" name="Rectangle 27">
            <a:extLst>
              <a:ext uri="{FF2B5EF4-FFF2-40B4-BE49-F238E27FC236}">
                <a16:creationId xmlns:a16="http://schemas.microsoft.com/office/drawing/2014/main" id="{E943636A-A5BE-414F-8133-BD69C530D830}"/>
              </a:ext>
            </a:extLst>
          </p:cNvPr>
          <p:cNvSpPr/>
          <p:nvPr/>
        </p:nvSpPr>
        <p:spPr>
          <a:xfrm>
            <a:off x="1448262" y="4552099"/>
            <a:ext cx="519694" cy="331757"/>
          </a:xfrm>
          <a:prstGeom prst="rect">
            <a:avLst/>
          </a:prstGeom>
        </p:spPr>
        <p:txBody>
          <a:bodyPr wrap="none">
            <a:spAutoFit/>
          </a:bodyPr>
          <a:lstStyle/>
          <a:p>
            <a:r>
              <a:rPr lang="en-US" sz="1556" b="1" dirty="0">
                <a:latin typeface="Bookman Old Style" panose="02050604050505020204" pitchFamily="18" charset="0"/>
              </a:rPr>
              <a:t>-15</a:t>
            </a:r>
            <a:endParaRPr lang="en-US" sz="1556" dirty="0">
              <a:latin typeface="Bookman Old Style" panose="02050604050505020204" pitchFamily="18" charset="0"/>
            </a:endParaRPr>
          </a:p>
        </p:txBody>
      </p:sp>
      <p:sp>
        <p:nvSpPr>
          <p:cNvPr id="29" name="Rectangle 28">
            <a:extLst>
              <a:ext uri="{FF2B5EF4-FFF2-40B4-BE49-F238E27FC236}">
                <a16:creationId xmlns:a16="http://schemas.microsoft.com/office/drawing/2014/main" id="{6E903D4D-4C43-5247-8CA1-12CA56DF693C}"/>
              </a:ext>
            </a:extLst>
          </p:cNvPr>
          <p:cNvSpPr/>
          <p:nvPr/>
        </p:nvSpPr>
        <p:spPr>
          <a:xfrm>
            <a:off x="1433264" y="4204133"/>
            <a:ext cx="519694" cy="331757"/>
          </a:xfrm>
          <a:prstGeom prst="rect">
            <a:avLst/>
          </a:prstGeom>
        </p:spPr>
        <p:txBody>
          <a:bodyPr wrap="none">
            <a:spAutoFit/>
          </a:bodyPr>
          <a:lstStyle/>
          <a:p>
            <a:r>
              <a:rPr lang="en-US" sz="1556" b="1" dirty="0">
                <a:latin typeface="Bookman Old Style" panose="02050604050505020204" pitchFamily="18" charset="0"/>
              </a:rPr>
              <a:t>-10</a:t>
            </a:r>
            <a:endParaRPr lang="en-US" sz="1556" dirty="0">
              <a:latin typeface="Bookman Old Style" panose="02050604050505020204" pitchFamily="18" charset="0"/>
            </a:endParaRPr>
          </a:p>
        </p:txBody>
      </p:sp>
      <p:sp>
        <p:nvSpPr>
          <p:cNvPr id="30" name="Rectangle 29">
            <a:extLst>
              <a:ext uri="{FF2B5EF4-FFF2-40B4-BE49-F238E27FC236}">
                <a16:creationId xmlns:a16="http://schemas.microsoft.com/office/drawing/2014/main" id="{85363934-F93F-1942-88C6-BAB744665A19}"/>
              </a:ext>
            </a:extLst>
          </p:cNvPr>
          <p:cNvSpPr/>
          <p:nvPr/>
        </p:nvSpPr>
        <p:spPr>
          <a:xfrm>
            <a:off x="1535073" y="3798885"/>
            <a:ext cx="388248" cy="331757"/>
          </a:xfrm>
          <a:prstGeom prst="rect">
            <a:avLst/>
          </a:prstGeom>
        </p:spPr>
        <p:txBody>
          <a:bodyPr wrap="none">
            <a:spAutoFit/>
          </a:bodyPr>
          <a:lstStyle/>
          <a:p>
            <a:r>
              <a:rPr lang="en-US" sz="1556" b="1" dirty="0">
                <a:latin typeface="Bookman Old Style" panose="02050604050505020204" pitchFamily="18" charset="0"/>
              </a:rPr>
              <a:t>-5</a:t>
            </a:r>
            <a:endParaRPr lang="en-US" sz="1556" dirty="0">
              <a:latin typeface="Bookman Old Style" panose="02050604050505020204" pitchFamily="18" charset="0"/>
            </a:endParaRPr>
          </a:p>
        </p:txBody>
      </p:sp>
      <p:sp>
        <p:nvSpPr>
          <p:cNvPr id="31" name="Rectangle 30">
            <a:extLst>
              <a:ext uri="{FF2B5EF4-FFF2-40B4-BE49-F238E27FC236}">
                <a16:creationId xmlns:a16="http://schemas.microsoft.com/office/drawing/2014/main" id="{108FEDCE-7CDD-4D46-ADA4-82706B4FBAC9}"/>
              </a:ext>
            </a:extLst>
          </p:cNvPr>
          <p:cNvSpPr/>
          <p:nvPr/>
        </p:nvSpPr>
        <p:spPr>
          <a:xfrm>
            <a:off x="1629399" y="3419322"/>
            <a:ext cx="316112" cy="331757"/>
          </a:xfrm>
          <a:prstGeom prst="rect">
            <a:avLst/>
          </a:prstGeom>
        </p:spPr>
        <p:txBody>
          <a:bodyPr wrap="none">
            <a:spAutoFit/>
          </a:bodyPr>
          <a:lstStyle/>
          <a:p>
            <a:r>
              <a:rPr lang="en-US" sz="1556" b="1" dirty="0">
                <a:latin typeface="Bookman Old Style" panose="02050604050505020204" pitchFamily="18" charset="0"/>
              </a:rPr>
              <a:t>0</a:t>
            </a:r>
            <a:endParaRPr lang="en-US" sz="1556" dirty="0">
              <a:latin typeface="Bookman Old Style" panose="02050604050505020204" pitchFamily="18" charset="0"/>
            </a:endParaRPr>
          </a:p>
        </p:txBody>
      </p:sp>
      <p:sp>
        <p:nvSpPr>
          <p:cNvPr id="32" name="Rectangle 31">
            <a:extLst>
              <a:ext uri="{FF2B5EF4-FFF2-40B4-BE49-F238E27FC236}">
                <a16:creationId xmlns:a16="http://schemas.microsoft.com/office/drawing/2014/main" id="{F84C1F3C-50AF-E04F-A017-33FCDDAD9552}"/>
              </a:ext>
            </a:extLst>
          </p:cNvPr>
          <p:cNvSpPr/>
          <p:nvPr/>
        </p:nvSpPr>
        <p:spPr>
          <a:xfrm>
            <a:off x="1655383" y="3014073"/>
            <a:ext cx="316112" cy="331757"/>
          </a:xfrm>
          <a:prstGeom prst="rect">
            <a:avLst/>
          </a:prstGeom>
        </p:spPr>
        <p:txBody>
          <a:bodyPr wrap="none">
            <a:spAutoFit/>
          </a:bodyPr>
          <a:lstStyle/>
          <a:p>
            <a:r>
              <a:rPr lang="en-US" sz="1556" b="1" dirty="0">
                <a:latin typeface="Bookman Old Style" panose="02050604050505020204" pitchFamily="18" charset="0"/>
              </a:rPr>
              <a:t>5</a:t>
            </a:r>
            <a:endParaRPr lang="en-US" sz="1556" dirty="0">
              <a:latin typeface="Bookman Old Style" panose="02050604050505020204" pitchFamily="18" charset="0"/>
            </a:endParaRPr>
          </a:p>
        </p:txBody>
      </p:sp>
      <p:sp>
        <p:nvSpPr>
          <p:cNvPr id="33" name="Rectangle 32">
            <a:extLst>
              <a:ext uri="{FF2B5EF4-FFF2-40B4-BE49-F238E27FC236}">
                <a16:creationId xmlns:a16="http://schemas.microsoft.com/office/drawing/2014/main" id="{E050317B-12A3-AE47-8A60-DDA2DDBD0E21}"/>
              </a:ext>
            </a:extLst>
          </p:cNvPr>
          <p:cNvSpPr/>
          <p:nvPr/>
        </p:nvSpPr>
        <p:spPr>
          <a:xfrm>
            <a:off x="1541635" y="2621667"/>
            <a:ext cx="447558" cy="331757"/>
          </a:xfrm>
          <a:prstGeom prst="rect">
            <a:avLst/>
          </a:prstGeom>
        </p:spPr>
        <p:txBody>
          <a:bodyPr wrap="none">
            <a:spAutoFit/>
          </a:bodyPr>
          <a:lstStyle/>
          <a:p>
            <a:r>
              <a:rPr lang="en-US" sz="1556" b="1" dirty="0">
                <a:latin typeface="Bookman Old Style" panose="02050604050505020204" pitchFamily="18" charset="0"/>
              </a:rPr>
              <a:t>10</a:t>
            </a:r>
            <a:endParaRPr lang="en-US" sz="1556" dirty="0">
              <a:latin typeface="Bookman Old Style" panose="02050604050505020204" pitchFamily="18" charset="0"/>
            </a:endParaRPr>
          </a:p>
        </p:txBody>
      </p:sp>
      <p:sp>
        <p:nvSpPr>
          <p:cNvPr id="34" name="Rectangle 33">
            <a:extLst>
              <a:ext uri="{FF2B5EF4-FFF2-40B4-BE49-F238E27FC236}">
                <a16:creationId xmlns:a16="http://schemas.microsoft.com/office/drawing/2014/main" id="{61B51601-0E87-F648-92D7-14D7D8853C2C}"/>
              </a:ext>
            </a:extLst>
          </p:cNvPr>
          <p:cNvSpPr/>
          <p:nvPr/>
        </p:nvSpPr>
        <p:spPr>
          <a:xfrm>
            <a:off x="1509672" y="2216418"/>
            <a:ext cx="447558" cy="331757"/>
          </a:xfrm>
          <a:prstGeom prst="rect">
            <a:avLst/>
          </a:prstGeom>
        </p:spPr>
        <p:txBody>
          <a:bodyPr wrap="none">
            <a:spAutoFit/>
          </a:bodyPr>
          <a:lstStyle/>
          <a:p>
            <a:r>
              <a:rPr lang="en-US" sz="1556" b="1" dirty="0">
                <a:latin typeface="Bookman Old Style" panose="02050604050505020204" pitchFamily="18" charset="0"/>
              </a:rPr>
              <a:t>15</a:t>
            </a:r>
            <a:endParaRPr lang="en-US" sz="1556" dirty="0">
              <a:latin typeface="Bookman Old Style" panose="02050604050505020204" pitchFamily="18" charset="0"/>
            </a:endParaRPr>
          </a:p>
        </p:txBody>
      </p:sp>
      <p:sp>
        <p:nvSpPr>
          <p:cNvPr id="35" name="Rectangle 34">
            <a:extLst>
              <a:ext uri="{FF2B5EF4-FFF2-40B4-BE49-F238E27FC236}">
                <a16:creationId xmlns:a16="http://schemas.microsoft.com/office/drawing/2014/main" id="{2C1206E3-B6D3-7543-A8DE-0D40DEB8E015}"/>
              </a:ext>
            </a:extLst>
          </p:cNvPr>
          <p:cNvSpPr/>
          <p:nvPr/>
        </p:nvSpPr>
        <p:spPr>
          <a:xfrm>
            <a:off x="1518010" y="1783611"/>
            <a:ext cx="447558" cy="331757"/>
          </a:xfrm>
          <a:prstGeom prst="rect">
            <a:avLst/>
          </a:prstGeom>
        </p:spPr>
        <p:txBody>
          <a:bodyPr wrap="none">
            <a:spAutoFit/>
          </a:bodyPr>
          <a:lstStyle/>
          <a:p>
            <a:r>
              <a:rPr lang="en-US" sz="1556" b="1" dirty="0">
                <a:latin typeface="Bookman Old Style" panose="02050604050505020204" pitchFamily="18" charset="0"/>
              </a:rPr>
              <a:t>20</a:t>
            </a:r>
            <a:endParaRPr lang="en-US" sz="1556" dirty="0">
              <a:latin typeface="Bookman Old Style" panose="02050604050505020204" pitchFamily="18" charset="0"/>
            </a:endParaRPr>
          </a:p>
        </p:txBody>
      </p:sp>
      <p:sp>
        <p:nvSpPr>
          <p:cNvPr id="36" name="Rectangle 35">
            <a:extLst>
              <a:ext uri="{FF2B5EF4-FFF2-40B4-BE49-F238E27FC236}">
                <a16:creationId xmlns:a16="http://schemas.microsoft.com/office/drawing/2014/main" id="{9970FF37-8BA8-4841-89B9-8F2C971C34F7}"/>
              </a:ext>
            </a:extLst>
          </p:cNvPr>
          <p:cNvSpPr/>
          <p:nvPr/>
        </p:nvSpPr>
        <p:spPr>
          <a:xfrm>
            <a:off x="1542927" y="1350803"/>
            <a:ext cx="447558" cy="331757"/>
          </a:xfrm>
          <a:prstGeom prst="rect">
            <a:avLst/>
          </a:prstGeom>
        </p:spPr>
        <p:txBody>
          <a:bodyPr wrap="none">
            <a:spAutoFit/>
          </a:bodyPr>
          <a:lstStyle/>
          <a:p>
            <a:r>
              <a:rPr lang="en-US" sz="1556" b="1" dirty="0">
                <a:latin typeface="Bookman Old Style" panose="02050604050505020204" pitchFamily="18" charset="0"/>
              </a:rPr>
              <a:t>25</a:t>
            </a:r>
            <a:endParaRPr lang="en-US" sz="1556" dirty="0">
              <a:latin typeface="Bookman Old Style" panose="02050604050505020204" pitchFamily="18" charset="0"/>
            </a:endParaRPr>
          </a:p>
        </p:txBody>
      </p:sp>
      <p:sp>
        <p:nvSpPr>
          <p:cNvPr id="37" name="Rectangle 36">
            <a:extLst>
              <a:ext uri="{FF2B5EF4-FFF2-40B4-BE49-F238E27FC236}">
                <a16:creationId xmlns:a16="http://schemas.microsoft.com/office/drawing/2014/main" id="{1A09B467-E115-F942-BF0D-8CCCD5E41003}"/>
              </a:ext>
            </a:extLst>
          </p:cNvPr>
          <p:cNvSpPr/>
          <p:nvPr/>
        </p:nvSpPr>
        <p:spPr>
          <a:xfrm>
            <a:off x="1515197" y="914425"/>
            <a:ext cx="447558" cy="331757"/>
          </a:xfrm>
          <a:prstGeom prst="rect">
            <a:avLst/>
          </a:prstGeom>
        </p:spPr>
        <p:txBody>
          <a:bodyPr wrap="none">
            <a:spAutoFit/>
          </a:bodyPr>
          <a:lstStyle/>
          <a:p>
            <a:r>
              <a:rPr lang="en-US" sz="1556" b="1" dirty="0">
                <a:latin typeface="Bookman Old Style" panose="02050604050505020204" pitchFamily="18" charset="0"/>
              </a:rPr>
              <a:t>30</a:t>
            </a:r>
            <a:endParaRPr lang="en-US" sz="1556" dirty="0">
              <a:latin typeface="Bookman Old Style" panose="02050604050505020204" pitchFamily="18" charset="0"/>
            </a:endParaRPr>
          </a:p>
        </p:txBody>
      </p:sp>
      <p:sp>
        <p:nvSpPr>
          <p:cNvPr id="39" name="Rectangle 38">
            <a:extLst>
              <a:ext uri="{FF2B5EF4-FFF2-40B4-BE49-F238E27FC236}">
                <a16:creationId xmlns:a16="http://schemas.microsoft.com/office/drawing/2014/main" id="{2E7C0471-9ED3-9146-BB99-FBF6D8403AB0}"/>
              </a:ext>
            </a:extLst>
          </p:cNvPr>
          <p:cNvSpPr/>
          <p:nvPr/>
        </p:nvSpPr>
        <p:spPr>
          <a:xfrm>
            <a:off x="2189678" y="4767196"/>
            <a:ext cx="447558" cy="331757"/>
          </a:xfrm>
          <a:prstGeom prst="rect">
            <a:avLst/>
          </a:prstGeom>
        </p:spPr>
        <p:txBody>
          <a:bodyPr wrap="none">
            <a:spAutoFit/>
          </a:bodyPr>
          <a:lstStyle/>
          <a:p>
            <a:r>
              <a:rPr lang="en-US" sz="1556" b="1" dirty="0">
                <a:latin typeface="Bookman Old Style" panose="02050604050505020204" pitchFamily="18" charset="0"/>
              </a:rPr>
              <a:t>50</a:t>
            </a:r>
            <a:endParaRPr lang="en-US" sz="1556" dirty="0">
              <a:latin typeface="Bookman Old Style" panose="02050604050505020204" pitchFamily="18" charset="0"/>
            </a:endParaRPr>
          </a:p>
        </p:txBody>
      </p:sp>
      <p:sp>
        <p:nvSpPr>
          <p:cNvPr id="40" name="Rectangle 39">
            <a:extLst>
              <a:ext uri="{FF2B5EF4-FFF2-40B4-BE49-F238E27FC236}">
                <a16:creationId xmlns:a16="http://schemas.microsoft.com/office/drawing/2014/main" id="{255EBC74-2B70-6846-BDE0-F51F0ADA79ED}"/>
              </a:ext>
            </a:extLst>
          </p:cNvPr>
          <p:cNvSpPr/>
          <p:nvPr/>
        </p:nvSpPr>
        <p:spPr>
          <a:xfrm>
            <a:off x="2817766" y="4767196"/>
            <a:ext cx="579005" cy="331757"/>
          </a:xfrm>
          <a:prstGeom prst="rect">
            <a:avLst/>
          </a:prstGeom>
        </p:spPr>
        <p:txBody>
          <a:bodyPr wrap="none">
            <a:spAutoFit/>
          </a:bodyPr>
          <a:lstStyle/>
          <a:p>
            <a:r>
              <a:rPr lang="en-US" sz="1556" b="1" dirty="0">
                <a:latin typeface="Bookman Old Style" panose="02050604050505020204" pitchFamily="18" charset="0"/>
              </a:rPr>
              <a:t>100</a:t>
            </a:r>
            <a:endParaRPr lang="en-US" sz="1556" dirty="0">
              <a:latin typeface="Bookman Old Style" panose="02050604050505020204" pitchFamily="18" charset="0"/>
            </a:endParaRPr>
          </a:p>
        </p:txBody>
      </p:sp>
      <p:sp>
        <p:nvSpPr>
          <p:cNvPr id="41" name="Rectangle 40">
            <a:extLst>
              <a:ext uri="{FF2B5EF4-FFF2-40B4-BE49-F238E27FC236}">
                <a16:creationId xmlns:a16="http://schemas.microsoft.com/office/drawing/2014/main" id="{0825AF8C-E35C-9A41-BACF-00714C619D7D}"/>
              </a:ext>
            </a:extLst>
          </p:cNvPr>
          <p:cNvSpPr/>
          <p:nvPr/>
        </p:nvSpPr>
        <p:spPr>
          <a:xfrm>
            <a:off x="3447991" y="4767196"/>
            <a:ext cx="579005" cy="331757"/>
          </a:xfrm>
          <a:prstGeom prst="rect">
            <a:avLst/>
          </a:prstGeom>
        </p:spPr>
        <p:txBody>
          <a:bodyPr wrap="none">
            <a:spAutoFit/>
          </a:bodyPr>
          <a:lstStyle/>
          <a:p>
            <a:r>
              <a:rPr lang="en-US" sz="1556" b="1" dirty="0">
                <a:latin typeface="Bookman Old Style" panose="02050604050505020204" pitchFamily="18" charset="0"/>
              </a:rPr>
              <a:t>150</a:t>
            </a:r>
            <a:endParaRPr lang="en-US" sz="1556" dirty="0">
              <a:latin typeface="Bookman Old Style" panose="02050604050505020204" pitchFamily="18" charset="0"/>
            </a:endParaRPr>
          </a:p>
        </p:txBody>
      </p:sp>
      <p:sp>
        <p:nvSpPr>
          <p:cNvPr id="42" name="Rectangle 41">
            <a:extLst>
              <a:ext uri="{FF2B5EF4-FFF2-40B4-BE49-F238E27FC236}">
                <a16:creationId xmlns:a16="http://schemas.microsoft.com/office/drawing/2014/main" id="{84505BD7-1758-F148-98D8-9DC875FE4F0B}"/>
              </a:ext>
            </a:extLst>
          </p:cNvPr>
          <p:cNvSpPr/>
          <p:nvPr/>
        </p:nvSpPr>
        <p:spPr>
          <a:xfrm>
            <a:off x="4132309" y="4767196"/>
            <a:ext cx="579005" cy="331757"/>
          </a:xfrm>
          <a:prstGeom prst="rect">
            <a:avLst/>
          </a:prstGeom>
        </p:spPr>
        <p:txBody>
          <a:bodyPr wrap="none">
            <a:spAutoFit/>
          </a:bodyPr>
          <a:lstStyle/>
          <a:p>
            <a:r>
              <a:rPr lang="en-US" sz="1556" b="1" dirty="0">
                <a:latin typeface="Bookman Old Style" panose="02050604050505020204" pitchFamily="18" charset="0"/>
              </a:rPr>
              <a:t>200</a:t>
            </a:r>
            <a:endParaRPr lang="en-US" sz="1556" dirty="0">
              <a:latin typeface="Bookman Old Style" panose="02050604050505020204" pitchFamily="18" charset="0"/>
            </a:endParaRPr>
          </a:p>
        </p:txBody>
      </p:sp>
      <p:sp>
        <p:nvSpPr>
          <p:cNvPr id="43" name="Rectangle 42">
            <a:extLst>
              <a:ext uri="{FF2B5EF4-FFF2-40B4-BE49-F238E27FC236}">
                <a16:creationId xmlns:a16="http://schemas.microsoft.com/office/drawing/2014/main" id="{56ABDD3E-BFF3-C04B-8150-3F2D7B2A5A60}"/>
              </a:ext>
            </a:extLst>
          </p:cNvPr>
          <p:cNvSpPr/>
          <p:nvPr/>
        </p:nvSpPr>
        <p:spPr>
          <a:xfrm>
            <a:off x="4770652" y="4767196"/>
            <a:ext cx="579005" cy="331757"/>
          </a:xfrm>
          <a:prstGeom prst="rect">
            <a:avLst/>
          </a:prstGeom>
        </p:spPr>
        <p:txBody>
          <a:bodyPr wrap="none">
            <a:spAutoFit/>
          </a:bodyPr>
          <a:lstStyle/>
          <a:p>
            <a:r>
              <a:rPr lang="en-US" sz="1556" b="1" dirty="0">
                <a:latin typeface="Bookman Old Style" panose="02050604050505020204" pitchFamily="18" charset="0"/>
              </a:rPr>
              <a:t>250</a:t>
            </a:r>
            <a:endParaRPr lang="en-US" sz="1556" dirty="0">
              <a:latin typeface="Bookman Old Style" panose="02050604050505020204" pitchFamily="18" charset="0"/>
            </a:endParaRPr>
          </a:p>
        </p:txBody>
      </p:sp>
      <p:sp>
        <p:nvSpPr>
          <p:cNvPr id="44" name="Rectangle 43">
            <a:extLst>
              <a:ext uri="{FF2B5EF4-FFF2-40B4-BE49-F238E27FC236}">
                <a16:creationId xmlns:a16="http://schemas.microsoft.com/office/drawing/2014/main" id="{17C446B3-F200-704C-957D-2C574C87D1B9}"/>
              </a:ext>
            </a:extLst>
          </p:cNvPr>
          <p:cNvSpPr/>
          <p:nvPr/>
        </p:nvSpPr>
        <p:spPr>
          <a:xfrm>
            <a:off x="5434926" y="4767196"/>
            <a:ext cx="579005" cy="331757"/>
          </a:xfrm>
          <a:prstGeom prst="rect">
            <a:avLst/>
          </a:prstGeom>
        </p:spPr>
        <p:txBody>
          <a:bodyPr wrap="none">
            <a:spAutoFit/>
          </a:bodyPr>
          <a:lstStyle/>
          <a:p>
            <a:r>
              <a:rPr lang="en-US" sz="1556" b="1" dirty="0">
                <a:latin typeface="Bookman Old Style" panose="02050604050505020204" pitchFamily="18" charset="0"/>
              </a:rPr>
              <a:t>300</a:t>
            </a:r>
            <a:endParaRPr lang="en-US" sz="1556" dirty="0">
              <a:latin typeface="Bookman Old Style" panose="02050604050505020204" pitchFamily="18" charset="0"/>
            </a:endParaRPr>
          </a:p>
        </p:txBody>
      </p:sp>
      <p:sp>
        <p:nvSpPr>
          <p:cNvPr id="45" name="Rectangle 44">
            <a:extLst>
              <a:ext uri="{FF2B5EF4-FFF2-40B4-BE49-F238E27FC236}">
                <a16:creationId xmlns:a16="http://schemas.microsoft.com/office/drawing/2014/main" id="{4A6F27CE-055C-4047-A449-FC56301D4A50}"/>
              </a:ext>
            </a:extLst>
          </p:cNvPr>
          <p:cNvSpPr/>
          <p:nvPr/>
        </p:nvSpPr>
        <p:spPr>
          <a:xfrm>
            <a:off x="6059882" y="4767196"/>
            <a:ext cx="579005" cy="331757"/>
          </a:xfrm>
          <a:prstGeom prst="rect">
            <a:avLst/>
          </a:prstGeom>
        </p:spPr>
        <p:txBody>
          <a:bodyPr wrap="none">
            <a:spAutoFit/>
          </a:bodyPr>
          <a:lstStyle/>
          <a:p>
            <a:r>
              <a:rPr lang="en-US" sz="1556" b="1" dirty="0">
                <a:latin typeface="Bookman Old Style" panose="02050604050505020204" pitchFamily="18" charset="0"/>
              </a:rPr>
              <a:t>350</a:t>
            </a:r>
            <a:endParaRPr lang="en-US" sz="1556" dirty="0">
              <a:latin typeface="Bookman Old Style" panose="02050604050505020204" pitchFamily="18" charset="0"/>
            </a:endParaRPr>
          </a:p>
        </p:txBody>
      </p:sp>
      <p:sp>
        <p:nvSpPr>
          <p:cNvPr id="46" name="Rectangle 45">
            <a:extLst>
              <a:ext uri="{FF2B5EF4-FFF2-40B4-BE49-F238E27FC236}">
                <a16:creationId xmlns:a16="http://schemas.microsoft.com/office/drawing/2014/main" id="{AC5C438F-0087-0E47-B0D5-18692B36F19F}"/>
              </a:ext>
            </a:extLst>
          </p:cNvPr>
          <p:cNvSpPr/>
          <p:nvPr/>
        </p:nvSpPr>
        <p:spPr>
          <a:xfrm>
            <a:off x="6717889" y="4767196"/>
            <a:ext cx="579005" cy="331757"/>
          </a:xfrm>
          <a:prstGeom prst="rect">
            <a:avLst/>
          </a:prstGeom>
        </p:spPr>
        <p:txBody>
          <a:bodyPr wrap="none">
            <a:spAutoFit/>
          </a:bodyPr>
          <a:lstStyle/>
          <a:p>
            <a:r>
              <a:rPr lang="en-US" sz="1556" b="1" dirty="0">
                <a:latin typeface="Bookman Old Style" panose="02050604050505020204" pitchFamily="18" charset="0"/>
              </a:rPr>
              <a:t>400</a:t>
            </a:r>
            <a:endParaRPr lang="en-US" sz="1556" dirty="0">
              <a:latin typeface="Bookman Old Style" panose="02050604050505020204" pitchFamily="18" charset="0"/>
            </a:endParaRPr>
          </a:p>
        </p:txBody>
      </p:sp>
      <p:sp>
        <p:nvSpPr>
          <p:cNvPr id="47" name="Rectangle 46">
            <a:extLst>
              <a:ext uri="{FF2B5EF4-FFF2-40B4-BE49-F238E27FC236}">
                <a16:creationId xmlns:a16="http://schemas.microsoft.com/office/drawing/2014/main" id="{0C1B6D28-3B35-8245-A094-94E5E92A50B7}"/>
              </a:ext>
            </a:extLst>
          </p:cNvPr>
          <p:cNvSpPr/>
          <p:nvPr/>
        </p:nvSpPr>
        <p:spPr>
          <a:xfrm>
            <a:off x="7348114" y="4767196"/>
            <a:ext cx="579005" cy="331757"/>
          </a:xfrm>
          <a:prstGeom prst="rect">
            <a:avLst/>
          </a:prstGeom>
        </p:spPr>
        <p:txBody>
          <a:bodyPr wrap="none">
            <a:spAutoFit/>
          </a:bodyPr>
          <a:lstStyle/>
          <a:p>
            <a:r>
              <a:rPr lang="en-US" sz="1556" b="1" dirty="0">
                <a:latin typeface="Bookman Old Style" panose="02050604050505020204" pitchFamily="18" charset="0"/>
              </a:rPr>
              <a:t>450</a:t>
            </a:r>
            <a:endParaRPr lang="en-US" sz="1556" dirty="0">
              <a:latin typeface="Bookman Old Style" panose="02050604050505020204" pitchFamily="18" charset="0"/>
            </a:endParaRPr>
          </a:p>
        </p:txBody>
      </p:sp>
      <p:cxnSp>
        <p:nvCxnSpPr>
          <p:cNvPr id="56" name="Straight Arrow Connector 55">
            <a:extLst>
              <a:ext uri="{FF2B5EF4-FFF2-40B4-BE49-F238E27FC236}">
                <a16:creationId xmlns:a16="http://schemas.microsoft.com/office/drawing/2014/main" id="{9DD44E49-30FA-3C48-AF55-CDE8C570B856}"/>
              </a:ext>
            </a:extLst>
          </p:cNvPr>
          <p:cNvCxnSpPr>
            <a:cxnSpLocks/>
          </p:cNvCxnSpPr>
          <p:nvPr/>
        </p:nvCxnSpPr>
        <p:spPr>
          <a:xfrm>
            <a:off x="1920114" y="4777713"/>
            <a:ext cx="6812352" cy="0"/>
          </a:xfrm>
          <a:prstGeom prst="straightConnector1">
            <a:avLst/>
          </a:prstGeom>
          <a:ln>
            <a:solidFill>
              <a:schemeClr val="tx1"/>
            </a:solidFill>
            <a:tailEnd type="triangle"/>
          </a:ln>
        </p:spPr>
        <p:style>
          <a:lnRef idx="3">
            <a:schemeClr val="accent1"/>
          </a:lnRef>
          <a:fillRef idx="0">
            <a:schemeClr val="accent1"/>
          </a:fillRef>
          <a:effectRef idx="2">
            <a:schemeClr val="accent1"/>
          </a:effectRef>
          <a:fontRef idx="minor">
            <a:schemeClr val="tx1"/>
          </a:fontRef>
        </p:style>
      </p:cxnSp>
      <p:cxnSp>
        <p:nvCxnSpPr>
          <p:cNvPr id="57" name="Straight Arrow Connector 56">
            <a:extLst>
              <a:ext uri="{FF2B5EF4-FFF2-40B4-BE49-F238E27FC236}">
                <a16:creationId xmlns:a16="http://schemas.microsoft.com/office/drawing/2014/main" id="{5C309907-ADCC-F64B-8DFF-B4BA6709D1B1}"/>
              </a:ext>
            </a:extLst>
          </p:cNvPr>
          <p:cNvCxnSpPr>
            <a:cxnSpLocks/>
          </p:cNvCxnSpPr>
          <p:nvPr/>
        </p:nvCxnSpPr>
        <p:spPr>
          <a:xfrm flipV="1">
            <a:off x="1944812" y="802466"/>
            <a:ext cx="4790" cy="4000444"/>
          </a:xfrm>
          <a:prstGeom prst="straightConnector1">
            <a:avLst/>
          </a:prstGeom>
          <a:ln>
            <a:solidFill>
              <a:schemeClr val="tx1"/>
            </a:solidFill>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57164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grpId="0" nodeType="afterEffect">
                                  <p:stCondLst>
                                    <p:cond delay="500"/>
                                  </p:stCondLst>
                                  <p:childTnLst>
                                    <p:set>
                                      <p:cBhvr>
                                        <p:cTn id="11" dur="1" fill="hold">
                                          <p:stCondLst>
                                            <p:cond delay="0"/>
                                          </p:stCondLst>
                                        </p:cTn>
                                        <p:tgtEl>
                                          <p:spTgt spid="39"/>
                                        </p:tgtEl>
                                        <p:attrNameLst>
                                          <p:attrName>style.visibility</p:attrName>
                                        </p:attrNameLst>
                                      </p:cBhvr>
                                      <p:to>
                                        <p:strVal val="visible"/>
                                      </p:to>
                                    </p:set>
                                  </p:childTnLst>
                                </p:cTn>
                              </p:par>
                            </p:childTnLst>
                          </p:cTn>
                        </p:par>
                        <p:par>
                          <p:cTn id="12" fill="hold">
                            <p:stCondLst>
                              <p:cond delay="500"/>
                            </p:stCondLst>
                            <p:childTnLst>
                              <p:par>
                                <p:cTn id="13" presetID="1" presetClass="entr" presetSubtype="0" fill="hold" grpId="0" nodeType="afterEffect">
                                  <p:stCondLst>
                                    <p:cond delay="500"/>
                                  </p:stCondLst>
                                  <p:childTnLst>
                                    <p:set>
                                      <p:cBhvr>
                                        <p:cTn id="14" dur="1" fill="hold">
                                          <p:stCondLst>
                                            <p:cond delay="0"/>
                                          </p:stCondLst>
                                        </p:cTn>
                                        <p:tgtEl>
                                          <p:spTgt spid="40"/>
                                        </p:tgtEl>
                                        <p:attrNameLst>
                                          <p:attrName>style.visibility</p:attrName>
                                        </p:attrNameLst>
                                      </p:cBhvr>
                                      <p:to>
                                        <p:strVal val="visible"/>
                                      </p:to>
                                    </p:set>
                                  </p:childTnLst>
                                </p:cTn>
                              </p:par>
                            </p:childTnLst>
                          </p:cTn>
                        </p:par>
                        <p:par>
                          <p:cTn id="15" fill="hold">
                            <p:stCondLst>
                              <p:cond delay="1000"/>
                            </p:stCondLst>
                            <p:childTnLst>
                              <p:par>
                                <p:cTn id="16" presetID="1" presetClass="entr" presetSubtype="0" fill="hold" grpId="0" nodeType="afterEffect">
                                  <p:stCondLst>
                                    <p:cond delay="500"/>
                                  </p:stCondLst>
                                  <p:childTnLst>
                                    <p:set>
                                      <p:cBhvr>
                                        <p:cTn id="17" dur="1" fill="hold">
                                          <p:stCondLst>
                                            <p:cond delay="0"/>
                                          </p:stCondLst>
                                        </p:cTn>
                                        <p:tgtEl>
                                          <p:spTgt spid="41"/>
                                        </p:tgtEl>
                                        <p:attrNameLst>
                                          <p:attrName>style.visibility</p:attrName>
                                        </p:attrNameLst>
                                      </p:cBhvr>
                                      <p:to>
                                        <p:strVal val="visible"/>
                                      </p:to>
                                    </p:set>
                                  </p:childTnLst>
                                </p:cTn>
                              </p:par>
                            </p:childTnLst>
                          </p:cTn>
                        </p:par>
                        <p:par>
                          <p:cTn id="18" fill="hold">
                            <p:stCondLst>
                              <p:cond delay="1500"/>
                            </p:stCondLst>
                            <p:childTnLst>
                              <p:par>
                                <p:cTn id="19" presetID="1" presetClass="entr" presetSubtype="0" fill="hold" grpId="0" nodeType="afterEffect">
                                  <p:stCondLst>
                                    <p:cond delay="500"/>
                                  </p:stCondLst>
                                  <p:childTnLst>
                                    <p:set>
                                      <p:cBhvr>
                                        <p:cTn id="20" dur="1" fill="hold">
                                          <p:stCondLst>
                                            <p:cond delay="0"/>
                                          </p:stCondLst>
                                        </p:cTn>
                                        <p:tgtEl>
                                          <p:spTgt spid="42"/>
                                        </p:tgtEl>
                                        <p:attrNameLst>
                                          <p:attrName>style.visibility</p:attrName>
                                        </p:attrNameLst>
                                      </p:cBhvr>
                                      <p:to>
                                        <p:strVal val="visible"/>
                                      </p:to>
                                    </p:set>
                                  </p:childTnLst>
                                </p:cTn>
                              </p:par>
                            </p:childTnLst>
                          </p:cTn>
                        </p:par>
                        <p:par>
                          <p:cTn id="21" fill="hold">
                            <p:stCondLst>
                              <p:cond delay="2000"/>
                            </p:stCondLst>
                            <p:childTnLst>
                              <p:par>
                                <p:cTn id="22" presetID="1" presetClass="entr" presetSubtype="0" fill="hold" grpId="0" nodeType="afterEffect">
                                  <p:stCondLst>
                                    <p:cond delay="500"/>
                                  </p:stCondLst>
                                  <p:childTnLst>
                                    <p:set>
                                      <p:cBhvr>
                                        <p:cTn id="23" dur="1" fill="hold">
                                          <p:stCondLst>
                                            <p:cond delay="0"/>
                                          </p:stCondLst>
                                        </p:cTn>
                                        <p:tgtEl>
                                          <p:spTgt spid="43"/>
                                        </p:tgtEl>
                                        <p:attrNameLst>
                                          <p:attrName>style.visibility</p:attrName>
                                        </p:attrNameLst>
                                      </p:cBhvr>
                                      <p:to>
                                        <p:strVal val="visible"/>
                                      </p:to>
                                    </p:set>
                                  </p:childTnLst>
                                </p:cTn>
                              </p:par>
                            </p:childTnLst>
                          </p:cTn>
                        </p:par>
                        <p:par>
                          <p:cTn id="24" fill="hold">
                            <p:stCondLst>
                              <p:cond delay="2500"/>
                            </p:stCondLst>
                            <p:childTnLst>
                              <p:par>
                                <p:cTn id="25" presetID="1" presetClass="entr" presetSubtype="0" fill="hold" grpId="0" nodeType="afterEffect">
                                  <p:stCondLst>
                                    <p:cond delay="500"/>
                                  </p:stCondLst>
                                  <p:childTnLst>
                                    <p:set>
                                      <p:cBhvr>
                                        <p:cTn id="26" dur="1" fill="hold">
                                          <p:stCondLst>
                                            <p:cond delay="0"/>
                                          </p:stCondLst>
                                        </p:cTn>
                                        <p:tgtEl>
                                          <p:spTgt spid="44"/>
                                        </p:tgtEl>
                                        <p:attrNameLst>
                                          <p:attrName>style.visibility</p:attrName>
                                        </p:attrNameLst>
                                      </p:cBhvr>
                                      <p:to>
                                        <p:strVal val="visible"/>
                                      </p:to>
                                    </p:set>
                                  </p:childTnLst>
                                </p:cTn>
                              </p:par>
                            </p:childTnLst>
                          </p:cTn>
                        </p:par>
                        <p:par>
                          <p:cTn id="27" fill="hold">
                            <p:stCondLst>
                              <p:cond delay="3000"/>
                            </p:stCondLst>
                            <p:childTnLst>
                              <p:par>
                                <p:cTn id="28" presetID="1" presetClass="entr" presetSubtype="0" fill="hold" grpId="0" nodeType="afterEffect">
                                  <p:stCondLst>
                                    <p:cond delay="500"/>
                                  </p:stCondLst>
                                  <p:childTnLst>
                                    <p:set>
                                      <p:cBhvr>
                                        <p:cTn id="29" dur="1" fill="hold">
                                          <p:stCondLst>
                                            <p:cond delay="0"/>
                                          </p:stCondLst>
                                        </p:cTn>
                                        <p:tgtEl>
                                          <p:spTgt spid="45"/>
                                        </p:tgtEl>
                                        <p:attrNameLst>
                                          <p:attrName>style.visibility</p:attrName>
                                        </p:attrNameLst>
                                      </p:cBhvr>
                                      <p:to>
                                        <p:strVal val="visible"/>
                                      </p:to>
                                    </p:set>
                                  </p:childTnLst>
                                </p:cTn>
                              </p:par>
                            </p:childTnLst>
                          </p:cTn>
                        </p:par>
                        <p:par>
                          <p:cTn id="30" fill="hold">
                            <p:stCondLst>
                              <p:cond delay="3500"/>
                            </p:stCondLst>
                            <p:childTnLst>
                              <p:par>
                                <p:cTn id="31" presetID="1" presetClass="entr" presetSubtype="0" fill="hold" grpId="0" nodeType="afterEffect">
                                  <p:stCondLst>
                                    <p:cond delay="500"/>
                                  </p:stCondLst>
                                  <p:childTnLst>
                                    <p:set>
                                      <p:cBhvr>
                                        <p:cTn id="32" dur="1" fill="hold">
                                          <p:stCondLst>
                                            <p:cond delay="0"/>
                                          </p:stCondLst>
                                        </p:cTn>
                                        <p:tgtEl>
                                          <p:spTgt spid="46"/>
                                        </p:tgtEl>
                                        <p:attrNameLst>
                                          <p:attrName>style.visibility</p:attrName>
                                        </p:attrNameLst>
                                      </p:cBhvr>
                                      <p:to>
                                        <p:strVal val="visible"/>
                                      </p:to>
                                    </p:set>
                                  </p:childTnLst>
                                </p:cTn>
                              </p:par>
                            </p:childTnLst>
                          </p:cTn>
                        </p:par>
                        <p:par>
                          <p:cTn id="33" fill="hold">
                            <p:stCondLst>
                              <p:cond delay="4000"/>
                            </p:stCondLst>
                            <p:childTnLst>
                              <p:par>
                                <p:cTn id="34" presetID="1" presetClass="entr" presetSubtype="0" fill="hold" grpId="0" nodeType="afterEffect">
                                  <p:stCondLst>
                                    <p:cond delay="500"/>
                                  </p:stCondLst>
                                  <p:childTnLst>
                                    <p:set>
                                      <p:cBhvr>
                                        <p:cTn id="35" dur="1" fill="hold">
                                          <p:stCondLst>
                                            <p:cond delay="0"/>
                                          </p:stCondLst>
                                        </p:cTn>
                                        <p:tgtEl>
                                          <p:spTgt spid="47"/>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57"/>
                                        </p:tgtEl>
                                        <p:attrNameLst>
                                          <p:attrName>style.visibility</p:attrName>
                                        </p:attrNameLst>
                                      </p:cBhvr>
                                      <p:to>
                                        <p:strVal val="visible"/>
                                      </p:to>
                                    </p:set>
                                  </p:childTnLst>
                                </p:cTn>
                              </p:par>
                              <p:par>
                                <p:cTn id="40" presetID="1" presetClass="entr" presetSubtype="0" fill="hold" grpId="0" nodeType="withEffect">
                                  <p:stCondLst>
                                    <p:cond delay="0"/>
                                  </p:stCondLst>
                                  <p:childTnLst>
                                    <p:set>
                                      <p:cBhvr>
                                        <p:cTn id="41" dur="1" fill="hold">
                                          <p:stCondLst>
                                            <p:cond delay="0"/>
                                          </p:stCondLst>
                                        </p:cTn>
                                        <p:tgtEl>
                                          <p:spTgt spid="9"/>
                                        </p:tgtEl>
                                        <p:attrNameLst>
                                          <p:attrName>style.visibility</p:attrName>
                                        </p:attrNameLst>
                                      </p:cBhvr>
                                      <p:to>
                                        <p:strVal val="visible"/>
                                      </p:to>
                                    </p:set>
                                  </p:childTnLst>
                                </p:cTn>
                              </p:par>
                            </p:childTnLst>
                          </p:cTn>
                        </p:par>
                        <p:par>
                          <p:cTn id="42" fill="hold">
                            <p:stCondLst>
                              <p:cond delay="0"/>
                            </p:stCondLst>
                            <p:childTnLst>
                              <p:par>
                                <p:cTn id="43" presetID="1" presetClass="entr" presetSubtype="0" fill="hold" grpId="0" nodeType="afterEffect">
                                  <p:stCondLst>
                                    <p:cond delay="500"/>
                                  </p:stCondLst>
                                  <p:childTnLst>
                                    <p:set>
                                      <p:cBhvr>
                                        <p:cTn id="44" dur="1" fill="hold">
                                          <p:stCondLst>
                                            <p:cond delay="0"/>
                                          </p:stCondLst>
                                        </p:cTn>
                                        <p:tgtEl>
                                          <p:spTgt spid="28"/>
                                        </p:tgtEl>
                                        <p:attrNameLst>
                                          <p:attrName>style.visibility</p:attrName>
                                        </p:attrNameLst>
                                      </p:cBhvr>
                                      <p:to>
                                        <p:strVal val="visible"/>
                                      </p:to>
                                    </p:set>
                                  </p:childTnLst>
                                </p:cTn>
                              </p:par>
                            </p:childTnLst>
                          </p:cTn>
                        </p:par>
                        <p:par>
                          <p:cTn id="45" fill="hold">
                            <p:stCondLst>
                              <p:cond delay="500"/>
                            </p:stCondLst>
                            <p:childTnLst>
                              <p:par>
                                <p:cTn id="46" presetID="1" presetClass="entr" presetSubtype="0" fill="hold" grpId="0" nodeType="afterEffect">
                                  <p:stCondLst>
                                    <p:cond delay="500"/>
                                  </p:stCondLst>
                                  <p:childTnLst>
                                    <p:set>
                                      <p:cBhvr>
                                        <p:cTn id="47" dur="1" fill="hold">
                                          <p:stCondLst>
                                            <p:cond delay="0"/>
                                          </p:stCondLst>
                                        </p:cTn>
                                        <p:tgtEl>
                                          <p:spTgt spid="29"/>
                                        </p:tgtEl>
                                        <p:attrNameLst>
                                          <p:attrName>style.visibility</p:attrName>
                                        </p:attrNameLst>
                                      </p:cBhvr>
                                      <p:to>
                                        <p:strVal val="visible"/>
                                      </p:to>
                                    </p:set>
                                  </p:childTnLst>
                                </p:cTn>
                              </p:par>
                            </p:childTnLst>
                          </p:cTn>
                        </p:par>
                        <p:par>
                          <p:cTn id="48" fill="hold">
                            <p:stCondLst>
                              <p:cond delay="1000"/>
                            </p:stCondLst>
                            <p:childTnLst>
                              <p:par>
                                <p:cTn id="49" presetID="1" presetClass="entr" presetSubtype="0" fill="hold" grpId="0" nodeType="afterEffect">
                                  <p:stCondLst>
                                    <p:cond delay="500"/>
                                  </p:stCondLst>
                                  <p:childTnLst>
                                    <p:set>
                                      <p:cBhvr>
                                        <p:cTn id="50" dur="1" fill="hold">
                                          <p:stCondLst>
                                            <p:cond delay="0"/>
                                          </p:stCondLst>
                                        </p:cTn>
                                        <p:tgtEl>
                                          <p:spTgt spid="30"/>
                                        </p:tgtEl>
                                        <p:attrNameLst>
                                          <p:attrName>style.visibility</p:attrName>
                                        </p:attrNameLst>
                                      </p:cBhvr>
                                      <p:to>
                                        <p:strVal val="visible"/>
                                      </p:to>
                                    </p:set>
                                  </p:childTnLst>
                                </p:cTn>
                              </p:par>
                            </p:childTnLst>
                          </p:cTn>
                        </p:par>
                        <p:par>
                          <p:cTn id="51" fill="hold">
                            <p:stCondLst>
                              <p:cond delay="1500"/>
                            </p:stCondLst>
                            <p:childTnLst>
                              <p:par>
                                <p:cTn id="52" presetID="1" presetClass="entr" presetSubtype="0" fill="hold" grpId="0" nodeType="afterEffect">
                                  <p:stCondLst>
                                    <p:cond delay="500"/>
                                  </p:stCondLst>
                                  <p:childTnLst>
                                    <p:set>
                                      <p:cBhvr>
                                        <p:cTn id="53" dur="1" fill="hold">
                                          <p:stCondLst>
                                            <p:cond delay="0"/>
                                          </p:stCondLst>
                                        </p:cTn>
                                        <p:tgtEl>
                                          <p:spTgt spid="31"/>
                                        </p:tgtEl>
                                        <p:attrNameLst>
                                          <p:attrName>style.visibility</p:attrName>
                                        </p:attrNameLst>
                                      </p:cBhvr>
                                      <p:to>
                                        <p:strVal val="visible"/>
                                      </p:to>
                                    </p:set>
                                  </p:childTnLst>
                                </p:cTn>
                              </p:par>
                            </p:childTnLst>
                          </p:cTn>
                        </p:par>
                        <p:par>
                          <p:cTn id="54" fill="hold">
                            <p:stCondLst>
                              <p:cond delay="2000"/>
                            </p:stCondLst>
                            <p:childTnLst>
                              <p:par>
                                <p:cTn id="55" presetID="1" presetClass="entr" presetSubtype="0" fill="hold" grpId="0" nodeType="afterEffect">
                                  <p:stCondLst>
                                    <p:cond delay="500"/>
                                  </p:stCondLst>
                                  <p:childTnLst>
                                    <p:set>
                                      <p:cBhvr>
                                        <p:cTn id="56" dur="1" fill="hold">
                                          <p:stCondLst>
                                            <p:cond delay="0"/>
                                          </p:stCondLst>
                                        </p:cTn>
                                        <p:tgtEl>
                                          <p:spTgt spid="32"/>
                                        </p:tgtEl>
                                        <p:attrNameLst>
                                          <p:attrName>style.visibility</p:attrName>
                                        </p:attrNameLst>
                                      </p:cBhvr>
                                      <p:to>
                                        <p:strVal val="visible"/>
                                      </p:to>
                                    </p:set>
                                  </p:childTnLst>
                                </p:cTn>
                              </p:par>
                            </p:childTnLst>
                          </p:cTn>
                        </p:par>
                        <p:par>
                          <p:cTn id="57" fill="hold">
                            <p:stCondLst>
                              <p:cond delay="2500"/>
                            </p:stCondLst>
                            <p:childTnLst>
                              <p:par>
                                <p:cTn id="58" presetID="1" presetClass="entr" presetSubtype="0" fill="hold" grpId="0" nodeType="afterEffect">
                                  <p:stCondLst>
                                    <p:cond delay="500"/>
                                  </p:stCondLst>
                                  <p:childTnLst>
                                    <p:set>
                                      <p:cBhvr>
                                        <p:cTn id="59" dur="1" fill="hold">
                                          <p:stCondLst>
                                            <p:cond delay="0"/>
                                          </p:stCondLst>
                                        </p:cTn>
                                        <p:tgtEl>
                                          <p:spTgt spid="33"/>
                                        </p:tgtEl>
                                        <p:attrNameLst>
                                          <p:attrName>style.visibility</p:attrName>
                                        </p:attrNameLst>
                                      </p:cBhvr>
                                      <p:to>
                                        <p:strVal val="visible"/>
                                      </p:to>
                                    </p:set>
                                  </p:childTnLst>
                                </p:cTn>
                              </p:par>
                            </p:childTnLst>
                          </p:cTn>
                        </p:par>
                        <p:par>
                          <p:cTn id="60" fill="hold">
                            <p:stCondLst>
                              <p:cond delay="3000"/>
                            </p:stCondLst>
                            <p:childTnLst>
                              <p:par>
                                <p:cTn id="61" presetID="1" presetClass="entr" presetSubtype="0" fill="hold" grpId="0" nodeType="afterEffect">
                                  <p:stCondLst>
                                    <p:cond delay="500"/>
                                  </p:stCondLst>
                                  <p:childTnLst>
                                    <p:set>
                                      <p:cBhvr>
                                        <p:cTn id="62" dur="1" fill="hold">
                                          <p:stCondLst>
                                            <p:cond delay="0"/>
                                          </p:stCondLst>
                                        </p:cTn>
                                        <p:tgtEl>
                                          <p:spTgt spid="34"/>
                                        </p:tgtEl>
                                        <p:attrNameLst>
                                          <p:attrName>style.visibility</p:attrName>
                                        </p:attrNameLst>
                                      </p:cBhvr>
                                      <p:to>
                                        <p:strVal val="visible"/>
                                      </p:to>
                                    </p:set>
                                  </p:childTnLst>
                                </p:cTn>
                              </p:par>
                            </p:childTnLst>
                          </p:cTn>
                        </p:par>
                        <p:par>
                          <p:cTn id="63" fill="hold">
                            <p:stCondLst>
                              <p:cond delay="3500"/>
                            </p:stCondLst>
                            <p:childTnLst>
                              <p:par>
                                <p:cTn id="64" presetID="1" presetClass="entr" presetSubtype="0" fill="hold" grpId="0" nodeType="afterEffect">
                                  <p:stCondLst>
                                    <p:cond delay="500"/>
                                  </p:stCondLst>
                                  <p:childTnLst>
                                    <p:set>
                                      <p:cBhvr>
                                        <p:cTn id="65" dur="1" fill="hold">
                                          <p:stCondLst>
                                            <p:cond delay="0"/>
                                          </p:stCondLst>
                                        </p:cTn>
                                        <p:tgtEl>
                                          <p:spTgt spid="35"/>
                                        </p:tgtEl>
                                        <p:attrNameLst>
                                          <p:attrName>style.visibility</p:attrName>
                                        </p:attrNameLst>
                                      </p:cBhvr>
                                      <p:to>
                                        <p:strVal val="visible"/>
                                      </p:to>
                                    </p:set>
                                  </p:childTnLst>
                                </p:cTn>
                              </p:par>
                            </p:childTnLst>
                          </p:cTn>
                        </p:par>
                        <p:par>
                          <p:cTn id="66" fill="hold">
                            <p:stCondLst>
                              <p:cond delay="4000"/>
                            </p:stCondLst>
                            <p:childTnLst>
                              <p:par>
                                <p:cTn id="67" presetID="1" presetClass="entr" presetSubtype="0" fill="hold" grpId="0" nodeType="afterEffect">
                                  <p:stCondLst>
                                    <p:cond delay="500"/>
                                  </p:stCondLst>
                                  <p:childTnLst>
                                    <p:set>
                                      <p:cBhvr>
                                        <p:cTn id="68" dur="1" fill="hold">
                                          <p:stCondLst>
                                            <p:cond delay="0"/>
                                          </p:stCondLst>
                                        </p:cTn>
                                        <p:tgtEl>
                                          <p:spTgt spid="36"/>
                                        </p:tgtEl>
                                        <p:attrNameLst>
                                          <p:attrName>style.visibility</p:attrName>
                                        </p:attrNameLst>
                                      </p:cBhvr>
                                      <p:to>
                                        <p:strVal val="visible"/>
                                      </p:to>
                                    </p:set>
                                  </p:childTnLst>
                                </p:cTn>
                              </p:par>
                            </p:childTnLst>
                          </p:cTn>
                        </p:par>
                        <p:par>
                          <p:cTn id="69" fill="hold">
                            <p:stCondLst>
                              <p:cond delay="4500"/>
                            </p:stCondLst>
                            <p:childTnLst>
                              <p:par>
                                <p:cTn id="70" presetID="1" presetClass="entr" presetSubtype="0" fill="hold" grpId="0" nodeType="afterEffect">
                                  <p:stCondLst>
                                    <p:cond delay="500"/>
                                  </p:stCondLst>
                                  <p:childTnLst>
                                    <p:set>
                                      <p:cBhvr>
                                        <p:cTn id="71" dur="1" fill="hold">
                                          <p:stCondLst>
                                            <p:cond delay="0"/>
                                          </p:stCondLst>
                                        </p:cTn>
                                        <p:tgtEl>
                                          <p:spTgt spid="37"/>
                                        </p:tgtEl>
                                        <p:attrNameLst>
                                          <p:attrName>style.visibility</p:attrName>
                                        </p:attrNameLst>
                                      </p:cBhvr>
                                      <p:to>
                                        <p:strVal val="visible"/>
                                      </p:to>
                                    </p:set>
                                  </p:childTnLst>
                                </p:cTn>
                              </p:par>
                            </p:childTnLst>
                          </p:cTn>
                        </p:par>
                      </p:childTnLst>
                    </p:cTn>
                  </p:par>
                  <p:par>
                    <p:cTn id="72" fill="hold">
                      <p:stCondLst>
                        <p:cond delay="indefinite"/>
                      </p:stCondLst>
                      <p:childTnLst>
                        <p:par>
                          <p:cTn id="73" fill="hold">
                            <p:stCondLst>
                              <p:cond delay="0"/>
                            </p:stCondLst>
                            <p:childTnLst>
                              <p:par>
                                <p:cTn id="74" presetID="1" presetClass="entr" presetSubtype="0" fill="hold" grpId="0" nodeType="clickEffect">
                                  <p:stCondLst>
                                    <p:cond delay="0"/>
                                  </p:stCondLst>
                                  <p:childTnLst>
                                    <p:set>
                                      <p:cBhvr>
                                        <p:cTn id="75" dur="1" fill="hold">
                                          <p:stCondLst>
                                            <p:cond delay="0"/>
                                          </p:stCondLst>
                                        </p:cTn>
                                        <p:tgtEl>
                                          <p:spTgt spid="10"/>
                                        </p:tgtEl>
                                        <p:attrNameLst>
                                          <p:attrName>style.visibility</p:attrName>
                                        </p:attrNameLst>
                                      </p:cBhvr>
                                      <p:to>
                                        <p:strVal val="visible"/>
                                      </p:to>
                                    </p:set>
                                  </p:childTnLst>
                                </p:cTn>
                              </p:par>
                              <p:par>
                                <p:cTn id="76" presetID="1" presetClass="entr" presetSubtype="0" fill="hold" grpId="0" nodeType="withEffect">
                                  <p:stCondLst>
                                    <p:cond delay="0"/>
                                  </p:stCondLst>
                                  <p:childTnLst>
                                    <p:set>
                                      <p:cBhvr>
                                        <p:cTn id="77" dur="1" fill="hold">
                                          <p:stCondLst>
                                            <p:cond delay="0"/>
                                          </p:stCondLst>
                                        </p:cTn>
                                        <p:tgtEl>
                                          <p:spTgt spid="22"/>
                                        </p:tgtEl>
                                        <p:attrNameLst>
                                          <p:attrName>style.visibility</p:attrName>
                                        </p:attrNameLst>
                                      </p:cBhvr>
                                      <p:to>
                                        <p:strVal val="visible"/>
                                      </p:to>
                                    </p:set>
                                  </p:childTnLst>
                                </p:cTn>
                              </p:par>
                            </p:childTnLst>
                          </p:cTn>
                        </p:par>
                      </p:childTnLst>
                    </p:cTn>
                  </p:par>
                  <p:par>
                    <p:cTn id="78" fill="hold">
                      <p:stCondLst>
                        <p:cond delay="indefinite"/>
                      </p:stCondLst>
                      <p:childTnLst>
                        <p:par>
                          <p:cTn id="79" fill="hold">
                            <p:stCondLst>
                              <p:cond delay="0"/>
                            </p:stCondLst>
                            <p:childTnLst>
                              <p:par>
                                <p:cTn id="80" presetID="1" presetClass="entr" presetSubtype="0" fill="hold" grpId="0" nodeType="clickEffect">
                                  <p:stCondLst>
                                    <p:cond delay="0"/>
                                  </p:stCondLst>
                                  <p:childTnLst>
                                    <p:set>
                                      <p:cBhvr>
                                        <p:cTn id="81" dur="1" fill="hold">
                                          <p:stCondLst>
                                            <p:cond delay="0"/>
                                          </p:stCondLst>
                                        </p:cTn>
                                        <p:tgtEl>
                                          <p:spTgt spid="13"/>
                                        </p:tgtEl>
                                        <p:attrNameLst>
                                          <p:attrName>style.visibility</p:attrName>
                                        </p:attrNameLst>
                                      </p:cBhvr>
                                      <p:to>
                                        <p:strVal val="visible"/>
                                      </p:to>
                                    </p:set>
                                  </p:childTnLst>
                                </p:cTn>
                              </p:par>
                              <p:par>
                                <p:cTn id="82" presetID="1" presetClass="entr" presetSubtype="0" fill="hold" grpId="0" nodeType="withEffect">
                                  <p:stCondLst>
                                    <p:cond delay="0"/>
                                  </p:stCondLst>
                                  <p:childTnLst>
                                    <p:set>
                                      <p:cBhvr>
                                        <p:cTn id="83" dur="1" fill="hold">
                                          <p:stCondLst>
                                            <p:cond delay="0"/>
                                          </p:stCondLst>
                                        </p:cTn>
                                        <p:tgtEl>
                                          <p:spTgt spid="23"/>
                                        </p:tgtEl>
                                        <p:attrNameLst>
                                          <p:attrName>style.visibility</p:attrName>
                                        </p:attrNameLst>
                                      </p:cBhvr>
                                      <p:to>
                                        <p:strVal val="visible"/>
                                      </p:to>
                                    </p:set>
                                  </p:childTnLst>
                                </p:cTn>
                              </p:par>
                            </p:childTnLst>
                          </p:cTn>
                        </p:par>
                      </p:childTnLst>
                    </p:cTn>
                  </p:par>
                  <p:par>
                    <p:cTn id="84" fill="hold">
                      <p:stCondLst>
                        <p:cond delay="indefinite"/>
                      </p:stCondLst>
                      <p:childTnLst>
                        <p:par>
                          <p:cTn id="85" fill="hold">
                            <p:stCondLst>
                              <p:cond delay="0"/>
                            </p:stCondLst>
                            <p:childTnLst>
                              <p:par>
                                <p:cTn id="86" presetID="1" presetClass="entr" presetSubtype="0" fill="hold" grpId="0" nodeType="clickEffect">
                                  <p:stCondLst>
                                    <p:cond delay="0"/>
                                  </p:stCondLst>
                                  <p:childTnLst>
                                    <p:set>
                                      <p:cBhvr>
                                        <p:cTn id="87" dur="1" fill="hold">
                                          <p:stCondLst>
                                            <p:cond delay="0"/>
                                          </p:stCondLst>
                                        </p:cTn>
                                        <p:tgtEl>
                                          <p:spTgt spid="14"/>
                                        </p:tgtEl>
                                        <p:attrNameLst>
                                          <p:attrName>style.visibility</p:attrName>
                                        </p:attrNameLst>
                                      </p:cBhvr>
                                      <p:to>
                                        <p:strVal val="visible"/>
                                      </p:to>
                                    </p:set>
                                  </p:childTnLst>
                                </p:cTn>
                              </p:par>
                              <p:par>
                                <p:cTn id="88" presetID="1" presetClass="entr" presetSubtype="0" fill="hold" grpId="0" nodeType="withEffect">
                                  <p:stCondLst>
                                    <p:cond delay="0"/>
                                  </p:stCondLst>
                                  <p:childTnLst>
                                    <p:set>
                                      <p:cBhvr>
                                        <p:cTn id="89" dur="1" fill="hold">
                                          <p:stCondLst>
                                            <p:cond delay="0"/>
                                          </p:stCondLst>
                                        </p:cTn>
                                        <p:tgtEl>
                                          <p:spTgt spid="25"/>
                                        </p:tgtEl>
                                        <p:attrNameLst>
                                          <p:attrName>style.visibility</p:attrName>
                                        </p:attrNameLst>
                                      </p:cBhvr>
                                      <p:to>
                                        <p:strVal val="visible"/>
                                      </p:to>
                                    </p:set>
                                  </p:childTnLst>
                                </p:cTn>
                              </p:par>
                            </p:childTnLst>
                          </p:cTn>
                        </p:par>
                      </p:childTnLst>
                    </p:cTn>
                  </p:par>
                  <p:par>
                    <p:cTn id="90" fill="hold">
                      <p:stCondLst>
                        <p:cond delay="indefinite"/>
                      </p:stCondLst>
                      <p:childTnLst>
                        <p:par>
                          <p:cTn id="91" fill="hold">
                            <p:stCondLst>
                              <p:cond delay="0"/>
                            </p:stCondLst>
                            <p:childTnLst>
                              <p:par>
                                <p:cTn id="92" presetID="1" presetClass="entr" presetSubtype="0" fill="hold" grpId="0" nodeType="clickEffect">
                                  <p:stCondLst>
                                    <p:cond delay="0"/>
                                  </p:stCondLst>
                                  <p:childTnLst>
                                    <p:set>
                                      <p:cBhvr>
                                        <p:cTn id="93" dur="1" fill="hold">
                                          <p:stCondLst>
                                            <p:cond delay="0"/>
                                          </p:stCondLst>
                                        </p:cTn>
                                        <p:tgtEl>
                                          <p:spTgt spid="16"/>
                                        </p:tgtEl>
                                        <p:attrNameLst>
                                          <p:attrName>style.visibility</p:attrName>
                                        </p:attrNameLst>
                                      </p:cBhvr>
                                      <p:to>
                                        <p:strVal val="visible"/>
                                      </p:to>
                                    </p:set>
                                  </p:childTnLst>
                                </p:cTn>
                              </p:par>
                              <p:par>
                                <p:cTn id="94" presetID="1" presetClass="entr" presetSubtype="0" fill="hold" grpId="0" nodeType="withEffect">
                                  <p:stCondLst>
                                    <p:cond delay="0"/>
                                  </p:stCondLst>
                                  <p:childTnLst>
                                    <p:set>
                                      <p:cBhvr>
                                        <p:cTn id="95" dur="1" fill="hold">
                                          <p:stCondLst>
                                            <p:cond delay="0"/>
                                          </p:stCondLst>
                                        </p:cTn>
                                        <p:tgtEl>
                                          <p:spTgt spid="26"/>
                                        </p:tgtEl>
                                        <p:attrNameLst>
                                          <p:attrName>style.visibility</p:attrName>
                                        </p:attrNameLst>
                                      </p:cBhvr>
                                      <p:to>
                                        <p:strVal val="visible"/>
                                      </p:to>
                                    </p:set>
                                  </p:childTnLst>
                                </p:cTn>
                              </p:par>
                            </p:childTnLst>
                          </p:cTn>
                        </p:par>
                      </p:childTnLst>
                    </p:cTn>
                  </p:par>
                  <p:par>
                    <p:cTn id="96" fill="hold">
                      <p:stCondLst>
                        <p:cond delay="indefinite"/>
                      </p:stCondLst>
                      <p:childTnLst>
                        <p:par>
                          <p:cTn id="97" fill="hold">
                            <p:stCondLst>
                              <p:cond delay="0"/>
                            </p:stCondLst>
                            <p:childTnLst>
                              <p:par>
                                <p:cTn id="98" presetID="1" presetClass="entr" presetSubtype="0" fill="hold" grpId="0" nodeType="clickEffect">
                                  <p:stCondLst>
                                    <p:cond delay="0"/>
                                  </p:stCondLst>
                                  <p:childTnLst>
                                    <p:set>
                                      <p:cBhvr>
                                        <p:cTn id="99" dur="1" fill="hold">
                                          <p:stCondLst>
                                            <p:cond delay="0"/>
                                          </p:stCondLst>
                                        </p:cTn>
                                        <p:tgtEl>
                                          <p:spTgt spid="15"/>
                                        </p:tgtEl>
                                        <p:attrNameLst>
                                          <p:attrName>style.visibility</p:attrName>
                                        </p:attrNameLst>
                                      </p:cBhvr>
                                      <p:to>
                                        <p:strVal val="visible"/>
                                      </p:to>
                                    </p:set>
                                  </p:childTnLst>
                                </p:cTn>
                              </p:par>
                              <p:par>
                                <p:cTn id="100" presetID="1" presetClass="entr" presetSubtype="0" fill="hold" grpId="0" nodeType="withEffect">
                                  <p:stCondLst>
                                    <p:cond delay="0"/>
                                  </p:stCondLst>
                                  <p:childTnLst>
                                    <p:set>
                                      <p:cBhvr>
                                        <p:cTn id="101" dur="1" fill="hold">
                                          <p:stCondLst>
                                            <p:cond delay="0"/>
                                          </p:stCondLst>
                                        </p:cTn>
                                        <p:tgtEl>
                                          <p:spTgt spid="24"/>
                                        </p:tgtEl>
                                        <p:attrNameLst>
                                          <p:attrName>style.visibility</p:attrName>
                                        </p:attrNameLst>
                                      </p:cBhvr>
                                      <p:to>
                                        <p:strVal val="visible"/>
                                      </p:to>
                                    </p:set>
                                  </p:childTnLst>
                                </p:cTn>
                              </p:par>
                            </p:childTnLst>
                          </p:cTn>
                        </p:par>
                      </p:childTnLst>
                    </p:cTn>
                  </p:par>
                  <p:par>
                    <p:cTn id="102" fill="hold">
                      <p:stCondLst>
                        <p:cond delay="indefinite"/>
                      </p:stCondLst>
                      <p:childTnLst>
                        <p:par>
                          <p:cTn id="103" fill="hold">
                            <p:stCondLst>
                              <p:cond delay="0"/>
                            </p:stCondLst>
                            <p:childTnLst>
                              <p:par>
                                <p:cTn id="104" presetID="1" presetClass="entr" presetSubtype="0" fill="hold" grpId="0" nodeType="clickEffect">
                                  <p:stCondLst>
                                    <p:cond delay="0"/>
                                  </p:stCondLst>
                                  <p:childTnLst>
                                    <p:set>
                                      <p:cBhvr>
                                        <p:cTn id="105" dur="1" fill="hold">
                                          <p:stCondLst>
                                            <p:cond delay="0"/>
                                          </p:stCondLst>
                                        </p:cTn>
                                        <p:tgtEl>
                                          <p:spTgt spid="17"/>
                                        </p:tgtEl>
                                        <p:attrNameLst>
                                          <p:attrName>style.visibility</p:attrName>
                                        </p:attrNameLst>
                                      </p:cBhvr>
                                      <p:to>
                                        <p:strVal val="visible"/>
                                      </p:to>
                                    </p:set>
                                  </p:childTnLst>
                                </p:cTn>
                              </p:par>
                              <p:par>
                                <p:cTn id="106" presetID="1" presetClass="entr" presetSubtype="0" fill="hold" grpId="0" nodeType="withEffect">
                                  <p:stCondLst>
                                    <p:cond delay="0"/>
                                  </p:stCondLst>
                                  <p:childTnLst>
                                    <p:set>
                                      <p:cBhvr>
                                        <p:cTn id="107"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animBg="1"/>
      <p:bldP spid="13" grpId="0" animBg="1"/>
      <p:bldP spid="14" grpId="0" animBg="1"/>
      <p:bldP spid="15" grpId="0" animBg="1"/>
      <p:bldP spid="16" grpId="0" animBg="1"/>
      <p:bldP spid="17" grpId="0" animBg="1"/>
      <p:bldP spid="19" grpId="0"/>
      <p:bldP spid="22" grpId="0"/>
      <p:bldP spid="23" grpId="0"/>
      <p:bldP spid="24" grpId="0"/>
      <p:bldP spid="25" grpId="0"/>
      <p:bldP spid="26" grpId="0"/>
      <p:bldP spid="27" grpId="0"/>
      <p:bldP spid="28" grpId="0"/>
      <p:bldP spid="29" grpId="0"/>
      <p:bldP spid="30" grpId="0"/>
      <p:bldP spid="31" grpId="0"/>
      <p:bldP spid="32" grpId="0"/>
      <p:bldP spid="33" grpId="0"/>
      <p:bldP spid="34" grpId="0"/>
      <p:bldP spid="35" grpId="0"/>
      <p:bldP spid="36" grpId="0"/>
      <p:bldP spid="37" grpId="0"/>
      <p:bldP spid="39" grpId="0"/>
      <p:bldP spid="40" grpId="0"/>
      <p:bldP spid="41" grpId="0"/>
      <p:bldP spid="42" grpId="0"/>
      <p:bldP spid="43" grpId="0"/>
      <p:bldP spid="44" grpId="0"/>
      <p:bldP spid="45" grpId="0"/>
      <p:bldP spid="46" grpId="0"/>
      <p:bldP spid="4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512" y="-22820"/>
            <a:ext cx="8964488" cy="952500"/>
          </a:xfrm>
        </p:spPr>
        <p:txBody>
          <a:bodyPr>
            <a:noAutofit/>
          </a:bodyPr>
          <a:lstStyle/>
          <a:p>
            <a:pPr algn="just"/>
            <a:r>
              <a:rPr lang="en-US" sz="2000" b="1" dirty="0">
                <a:solidFill>
                  <a:srgbClr val="FFFF00"/>
                </a:solidFill>
              </a:rPr>
              <a:t>Figure</a:t>
            </a:r>
            <a:r>
              <a:rPr lang="en-US" sz="2000" b="1" dirty="0"/>
              <a:t> Biome distribution with respect to annual temperature and precipitation</a:t>
            </a:r>
          </a:p>
        </p:txBody>
      </p:sp>
      <p:pic>
        <p:nvPicPr>
          <p:cNvPr id="10" name="Picture 2">
            <a:extLst>
              <a:ext uri="{FF2B5EF4-FFF2-40B4-BE49-F238E27FC236}">
                <a16:creationId xmlns:a16="http://schemas.microsoft.com/office/drawing/2014/main" id="{28E69CC3-9DE3-BE4A-B65D-F7F9C8C1488C}"/>
              </a:ext>
            </a:extLst>
          </p:cNvPr>
          <p:cNvPicPr>
            <a:picLocks noChangeAspect="1" noChangeArrowheads="1"/>
          </p:cNvPicPr>
          <p:nvPr/>
        </p:nvPicPr>
        <p:blipFill>
          <a:blip r:embed="rId2" cstate="print"/>
          <a:srcRect l="14146" t="2751" r="10811" b="8657"/>
          <a:stretch>
            <a:fillRect/>
          </a:stretch>
        </p:blipFill>
        <p:spPr bwMode="auto">
          <a:xfrm>
            <a:off x="988718" y="777269"/>
            <a:ext cx="7166570" cy="4777713"/>
          </a:xfrm>
          <a:prstGeom prst="rect">
            <a:avLst/>
          </a:prstGeom>
          <a:noFill/>
          <a:ln w="9525">
            <a:noFill/>
            <a:miter lim="800000"/>
            <a:headEnd/>
            <a:tailEnd/>
          </a:ln>
        </p:spPr>
      </p:pic>
    </p:spTree>
    <p:extLst>
      <p:ext uri="{BB962C8B-B14F-4D97-AF65-F5344CB8AC3E}">
        <p14:creationId xmlns:p14="http://schemas.microsoft.com/office/powerpoint/2010/main" val="21383365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3738" y="61999"/>
            <a:ext cx="2891813" cy="667456"/>
          </a:xfrm>
        </p:spPr>
        <p:txBody>
          <a:bodyPr>
            <a:normAutofit fontScale="90000"/>
          </a:bodyPr>
          <a:lstStyle/>
          <a:p>
            <a:r>
              <a:rPr lang="en-US" sz="2222" b="1" dirty="0"/>
              <a:t>Environment</a:t>
            </a:r>
            <a:br>
              <a:rPr lang="en-US" sz="2222" b="1" dirty="0"/>
            </a:br>
            <a:r>
              <a:rPr lang="en-US" sz="2222" b="1" dirty="0"/>
              <a:t>(</a:t>
            </a:r>
            <a:r>
              <a:rPr lang="en-US" sz="2222" dirty="0"/>
              <a:t>Habitat of organism</a:t>
            </a:r>
            <a:r>
              <a:rPr lang="en-US" sz="2222" b="1" dirty="0"/>
              <a:t>)</a:t>
            </a:r>
            <a:endParaRPr lang="en-IN" sz="2222" dirty="0"/>
          </a:p>
        </p:txBody>
      </p:sp>
      <p:sp>
        <p:nvSpPr>
          <p:cNvPr id="4" name="Rectangle 3">
            <a:extLst>
              <a:ext uri="{FF2B5EF4-FFF2-40B4-BE49-F238E27FC236}">
                <a16:creationId xmlns:a16="http://schemas.microsoft.com/office/drawing/2014/main" id="{562E5E25-FA71-8B40-8FBF-3F34B28E2165}"/>
              </a:ext>
            </a:extLst>
          </p:cNvPr>
          <p:cNvSpPr/>
          <p:nvPr/>
        </p:nvSpPr>
        <p:spPr>
          <a:xfrm>
            <a:off x="994227" y="1111499"/>
            <a:ext cx="3440557" cy="1015663"/>
          </a:xfrm>
          <a:prstGeom prst="rect">
            <a:avLst/>
          </a:prstGeom>
        </p:spPr>
        <p:txBody>
          <a:bodyPr wrap="none">
            <a:spAutoFit/>
          </a:bodyPr>
          <a:lstStyle/>
          <a:p>
            <a:pPr algn="ctr"/>
            <a:r>
              <a:rPr lang="en-US" sz="2000" b="1" dirty="0" err="1">
                <a:solidFill>
                  <a:srgbClr val="FFFF00"/>
                </a:solidFill>
              </a:rPr>
              <a:t>Physico</a:t>
            </a:r>
            <a:r>
              <a:rPr lang="en-US" sz="2000" b="1" dirty="0">
                <a:solidFill>
                  <a:srgbClr val="FFFF00"/>
                </a:solidFill>
              </a:rPr>
              <a:t>-chemical components </a:t>
            </a:r>
          </a:p>
          <a:p>
            <a:pPr algn="ctr"/>
            <a:r>
              <a:rPr lang="en-US" sz="2000" b="1" dirty="0">
                <a:solidFill>
                  <a:srgbClr val="FFFF00"/>
                </a:solidFill>
              </a:rPr>
              <a:t>or </a:t>
            </a:r>
          </a:p>
          <a:p>
            <a:pPr algn="ctr"/>
            <a:r>
              <a:rPr lang="en-US" sz="2000" b="1" dirty="0">
                <a:solidFill>
                  <a:srgbClr val="FFFF00"/>
                </a:solidFill>
              </a:rPr>
              <a:t>Abiotic factors </a:t>
            </a:r>
            <a:endParaRPr lang="en-US" sz="2000" b="1" dirty="0"/>
          </a:p>
        </p:txBody>
      </p:sp>
      <p:sp>
        <p:nvSpPr>
          <p:cNvPr id="5" name="Rectangle 4">
            <a:extLst>
              <a:ext uri="{FF2B5EF4-FFF2-40B4-BE49-F238E27FC236}">
                <a16:creationId xmlns:a16="http://schemas.microsoft.com/office/drawing/2014/main" id="{4A1574A7-003F-E14B-9110-A1E730BA6767}"/>
              </a:ext>
            </a:extLst>
          </p:cNvPr>
          <p:cNvSpPr/>
          <p:nvPr/>
        </p:nvSpPr>
        <p:spPr>
          <a:xfrm>
            <a:off x="5309844" y="1111499"/>
            <a:ext cx="3639840" cy="1015663"/>
          </a:xfrm>
          <a:prstGeom prst="rect">
            <a:avLst/>
          </a:prstGeom>
        </p:spPr>
        <p:txBody>
          <a:bodyPr wrap="square">
            <a:spAutoFit/>
          </a:bodyPr>
          <a:lstStyle/>
          <a:p>
            <a:pPr algn="ctr"/>
            <a:r>
              <a:rPr lang="en-US" sz="2000" b="1" dirty="0">
                <a:solidFill>
                  <a:srgbClr val="FFFF00"/>
                </a:solidFill>
              </a:rPr>
              <a:t>Biotic components </a:t>
            </a:r>
          </a:p>
          <a:p>
            <a:pPr algn="ctr"/>
            <a:r>
              <a:rPr lang="en-US" sz="2000" i="1" dirty="0"/>
              <a:t>(pathogens, parasites, predators and competitors)</a:t>
            </a:r>
          </a:p>
        </p:txBody>
      </p:sp>
      <p:sp>
        <p:nvSpPr>
          <p:cNvPr id="6" name="Rectangle 5">
            <a:extLst>
              <a:ext uri="{FF2B5EF4-FFF2-40B4-BE49-F238E27FC236}">
                <a16:creationId xmlns:a16="http://schemas.microsoft.com/office/drawing/2014/main" id="{3E39F923-12D6-0240-BA24-88BC6E20B05D}"/>
              </a:ext>
            </a:extLst>
          </p:cNvPr>
          <p:cNvSpPr/>
          <p:nvPr/>
        </p:nvSpPr>
        <p:spPr>
          <a:xfrm>
            <a:off x="-36512" y="4513684"/>
            <a:ext cx="8424936" cy="707886"/>
          </a:xfrm>
          <a:prstGeom prst="rect">
            <a:avLst/>
          </a:prstGeom>
        </p:spPr>
        <p:txBody>
          <a:bodyPr wrap="square">
            <a:spAutoFit/>
          </a:bodyPr>
          <a:lstStyle/>
          <a:p>
            <a:pPr marL="317497" indent="-215192">
              <a:buFont typeface="Arial" panose="020B0604020202020204" pitchFamily="34" charset="0"/>
              <a:buChar char="•"/>
            </a:pPr>
            <a:r>
              <a:rPr lang="en-US" sz="2000" b="1" dirty="0">
                <a:solidFill>
                  <a:srgbClr val="FFFF00"/>
                </a:solidFill>
              </a:rPr>
              <a:t>Organism evolve through natural selection</a:t>
            </a:r>
          </a:p>
          <a:p>
            <a:pPr marL="317497" indent="-215192">
              <a:buFont typeface="Arial" panose="020B0604020202020204" pitchFamily="34" charset="0"/>
              <a:buChar char="•"/>
            </a:pPr>
            <a:r>
              <a:rPr lang="en-US" sz="2000" b="1" dirty="0">
                <a:solidFill>
                  <a:srgbClr val="FFFF00"/>
                </a:solidFill>
              </a:rPr>
              <a:t>Adaptations in organism’s habitat </a:t>
            </a:r>
            <a:r>
              <a:rPr lang="en-US" sz="2000" b="1" dirty="0" err="1">
                <a:solidFill>
                  <a:srgbClr val="FFFF00"/>
                </a:solidFill>
              </a:rPr>
              <a:t>optimised</a:t>
            </a:r>
            <a:r>
              <a:rPr lang="en-US" sz="2000" b="1" dirty="0">
                <a:solidFill>
                  <a:srgbClr val="FFFF00"/>
                </a:solidFill>
              </a:rPr>
              <a:t> its survival and reproduction</a:t>
            </a:r>
            <a:endParaRPr lang="en-US" sz="2000" dirty="0"/>
          </a:p>
        </p:txBody>
      </p:sp>
      <p:sp>
        <p:nvSpPr>
          <p:cNvPr id="7" name="Rectangle 6">
            <a:extLst>
              <a:ext uri="{FF2B5EF4-FFF2-40B4-BE49-F238E27FC236}">
                <a16:creationId xmlns:a16="http://schemas.microsoft.com/office/drawing/2014/main" id="{6B02D8B3-0ACD-8F4B-8355-0E79C6BA26BE}"/>
              </a:ext>
            </a:extLst>
          </p:cNvPr>
          <p:cNvSpPr/>
          <p:nvPr/>
        </p:nvSpPr>
        <p:spPr>
          <a:xfrm>
            <a:off x="3941123" y="2779615"/>
            <a:ext cx="1819920" cy="400110"/>
          </a:xfrm>
          <a:prstGeom prst="rect">
            <a:avLst/>
          </a:prstGeom>
        </p:spPr>
        <p:txBody>
          <a:bodyPr wrap="square">
            <a:spAutoFit/>
          </a:bodyPr>
          <a:lstStyle/>
          <a:p>
            <a:pPr marL="12348" lvl="1" algn="ctr"/>
            <a:r>
              <a:rPr lang="en-US" sz="2000" b="1" dirty="0">
                <a:solidFill>
                  <a:srgbClr val="FFFF00"/>
                </a:solidFill>
              </a:rPr>
              <a:t>Temperature</a:t>
            </a:r>
          </a:p>
        </p:txBody>
      </p:sp>
      <p:sp>
        <p:nvSpPr>
          <p:cNvPr id="8" name="Rectangle 7">
            <a:extLst>
              <a:ext uri="{FF2B5EF4-FFF2-40B4-BE49-F238E27FC236}">
                <a16:creationId xmlns:a16="http://schemas.microsoft.com/office/drawing/2014/main" id="{038AD2F5-09C6-7D4E-A9BF-4125112909A2}"/>
              </a:ext>
            </a:extLst>
          </p:cNvPr>
          <p:cNvSpPr/>
          <p:nvPr/>
        </p:nvSpPr>
        <p:spPr>
          <a:xfrm>
            <a:off x="1695844" y="2779615"/>
            <a:ext cx="973707" cy="400110"/>
          </a:xfrm>
          <a:prstGeom prst="rect">
            <a:avLst/>
          </a:prstGeom>
        </p:spPr>
        <p:txBody>
          <a:bodyPr wrap="square">
            <a:spAutoFit/>
          </a:bodyPr>
          <a:lstStyle/>
          <a:p>
            <a:pPr marL="12348" lvl="1" algn="ctr"/>
            <a:r>
              <a:rPr lang="en-US" sz="2000" b="1" dirty="0">
                <a:solidFill>
                  <a:srgbClr val="FFFF00"/>
                </a:solidFill>
              </a:rPr>
              <a:t>Light</a:t>
            </a:r>
          </a:p>
        </p:txBody>
      </p:sp>
      <p:sp>
        <p:nvSpPr>
          <p:cNvPr id="9" name="Rectangle 8">
            <a:extLst>
              <a:ext uri="{FF2B5EF4-FFF2-40B4-BE49-F238E27FC236}">
                <a16:creationId xmlns:a16="http://schemas.microsoft.com/office/drawing/2014/main" id="{433AA29E-CE60-474B-87D8-92FCFE75E17E}"/>
              </a:ext>
            </a:extLst>
          </p:cNvPr>
          <p:cNvSpPr/>
          <p:nvPr/>
        </p:nvSpPr>
        <p:spPr>
          <a:xfrm>
            <a:off x="5767437" y="2779615"/>
            <a:ext cx="1819920" cy="400110"/>
          </a:xfrm>
          <a:prstGeom prst="rect">
            <a:avLst/>
          </a:prstGeom>
        </p:spPr>
        <p:txBody>
          <a:bodyPr wrap="square">
            <a:spAutoFit/>
          </a:bodyPr>
          <a:lstStyle/>
          <a:p>
            <a:pPr marL="12348" lvl="1" algn="ctr"/>
            <a:r>
              <a:rPr lang="en-US" sz="2000" b="1" dirty="0">
                <a:solidFill>
                  <a:srgbClr val="FFFF00"/>
                </a:solidFill>
              </a:rPr>
              <a:t>Water </a:t>
            </a:r>
          </a:p>
        </p:txBody>
      </p:sp>
      <p:sp>
        <p:nvSpPr>
          <p:cNvPr id="10" name="Rectangle 9">
            <a:extLst>
              <a:ext uri="{FF2B5EF4-FFF2-40B4-BE49-F238E27FC236}">
                <a16:creationId xmlns:a16="http://schemas.microsoft.com/office/drawing/2014/main" id="{01A62764-801E-6546-BD0B-8A2C71ED586B}"/>
              </a:ext>
            </a:extLst>
          </p:cNvPr>
          <p:cNvSpPr/>
          <p:nvPr/>
        </p:nvSpPr>
        <p:spPr>
          <a:xfrm>
            <a:off x="48584" y="2779615"/>
            <a:ext cx="1020789" cy="400110"/>
          </a:xfrm>
          <a:prstGeom prst="rect">
            <a:avLst/>
          </a:prstGeom>
        </p:spPr>
        <p:txBody>
          <a:bodyPr wrap="square">
            <a:spAutoFit/>
          </a:bodyPr>
          <a:lstStyle/>
          <a:p>
            <a:pPr marL="12348" lvl="1" algn="ctr"/>
            <a:r>
              <a:rPr lang="en-US" sz="2000" b="1" dirty="0">
                <a:solidFill>
                  <a:srgbClr val="FFFF00"/>
                </a:solidFill>
              </a:rPr>
              <a:t>Soil </a:t>
            </a:r>
          </a:p>
        </p:txBody>
      </p:sp>
      <p:sp>
        <p:nvSpPr>
          <p:cNvPr id="13" name="Rectangle 12">
            <a:extLst>
              <a:ext uri="{FF2B5EF4-FFF2-40B4-BE49-F238E27FC236}">
                <a16:creationId xmlns:a16="http://schemas.microsoft.com/office/drawing/2014/main" id="{494715DC-4690-1B49-A8A1-7F5AC964AD11}"/>
              </a:ext>
            </a:extLst>
          </p:cNvPr>
          <p:cNvSpPr/>
          <p:nvPr/>
        </p:nvSpPr>
        <p:spPr>
          <a:xfrm>
            <a:off x="498726" y="3657589"/>
            <a:ext cx="6178671" cy="673774"/>
          </a:xfrm>
          <a:prstGeom prst="rect">
            <a:avLst/>
          </a:prstGeom>
        </p:spPr>
        <p:txBody>
          <a:bodyPr wrap="square">
            <a:spAutoFit/>
          </a:bodyPr>
          <a:lstStyle/>
          <a:p>
            <a:pPr algn="ctr"/>
            <a:r>
              <a:rPr lang="en-US" sz="1889" b="1" dirty="0"/>
              <a:t>Key elements that lead to </a:t>
            </a:r>
            <a:r>
              <a:rPr lang="en-US" sz="1889" b="1" dirty="0">
                <a:solidFill>
                  <a:srgbClr val="FFFF00"/>
                </a:solidFill>
              </a:rPr>
              <a:t>variation in the physical and chemical conditions of different habitats</a:t>
            </a:r>
            <a:endParaRPr lang="en-US" sz="1889" dirty="0">
              <a:solidFill>
                <a:srgbClr val="FFFF00"/>
              </a:solidFill>
            </a:endParaRPr>
          </a:p>
        </p:txBody>
      </p:sp>
      <p:cxnSp>
        <p:nvCxnSpPr>
          <p:cNvPr id="14" name="Elbow Connector 13">
            <a:extLst>
              <a:ext uri="{FF2B5EF4-FFF2-40B4-BE49-F238E27FC236}">
                <a16:creationId xmlns:a16="http://schemas.microsoft.com/office/drawing/2014/main" id="{74C1BE41-ACDA-0D4A-BE9A-C2A65602212E}"/>
              </a:ext>
            </a:extLst>
          </p:cNvPr>
          <p:cNvCxnSpPr>
            <a:cxnSpLocks/>
            <a:stCxn id="2" idx="2"/>
            <a:endCxn id="4" idx="0"/>
          </p:cNvCxnSpPr>
          <p:nvPr/>
        </p:nvCxnSpPr>
        <p:spPr>
          <a:xfrm rot="5400000">
            <a:off x="3556054" y="-112092"/>
            <a:ext cx="382044" cy="2065139"/>
          </a:xfrm>
          <a:prstGeom prst="bentConnector3">
            <a:avLst>
              <a:gd name="adj1" fmla="val 50000"/>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5" name="Elbow Connector 14">
            <a:extLst>
              <a:ext uri="{FF2B5EF4-FFF2-40B4-BE49-F238E27FC236}">
                <a16:creationId xmlns:a16="http://schemas.microsoft.com/office/drawing/2014/main" id="{F452B9BC-3B0F-C242-83E3-5B57908E7E01}"/>
              </a:ext>
            </a:extLst>
          </p:cNvPr>
          <p:cNvCxnSpPr>
            <a:cxnSpLocks/>
            <a:stCxn id="2" idx="2"/>
            <a:endCxn id="5" idx="0"/>
          </p:cNvCxnSpPr>
          <p:nvPr/>
        </p:nvCxnSpPr>
        <p:spPr>
          <a:xfrm rot="16200000" flipH="1">
            <a:off x="5763682" y="-254583"/>
            <a:ext cx="382044" cy="2350119"/>
          </a:xfrm>
          <a:prstGeom prst="bentConnector3">
            <a:avLst>
              <a:gd name="adj1" fmla="val 50000"/>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4" name="Elbow Connector 23">
            <a:extLst>
              <a:ext uri="{FF2B5EF4-FFF2-40B4-BE49-F238E27FC236}">
                <a16:creationId xmlns:a16="http://schemas.microsoft.com/office/drawing/2014/main" id="{62A2E3BD-F903-4248-B2AF-9D1A01E213B6}"/>
              </a:ext>
            </a:extLst>
          </p:cNvPr>
          <p:cNvCxnSpPr>
            <a:cxnSpLocks/>
            <a:stCxn id="4" idx="2"/>
            <a:endCxn id="10" idx="0"/>
          </p:cNvCxnSpPr>
          <p:nvPr/>
        </p:nvCxnSpPr>
        <p:spPr>
          <a:xfrm rot="5400000">
            <a:off x="1310517" y="1375625"/>
            <a:ext cx="652453" cy="2155527"/>
          </a:xfrm>
          <a:prstGeom prst="bentConnector3">
            <a:avLst>
              <a:gd name="adj1" fmla="val 50000"/>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5" name="Elbow Connector 24">
            <a:extLst>
              <a:ext uri="{FF2B5EF4-FFF2-40B4-BE49-F238E27FC236}">
                <a16:creationId xmlns:a16="http://schemas.microsoft.com/office/drawing/2014/main" id="{42693A39-F71E-1D41-AD56-FE6CD76630C9}"/>
              </a:ext>
            </a:extLst>
          </p:cNvPr>
          <p:cNvCxnSpPr>
            <a:cxnSpLocks/>
            <a:stCxn id="4" idx="2"/>
            <a:endCxn id="9" idx="0"/>
          </p:cNvCxnSpPr>
          <p:nvPr/>
        </p:nvCxnSpPr>
        <p:spPr>
          <a:xfrm rot="16200000" flipH="1">
            <a:off x="4369725" y="471942"/>
            <a:ext cx="652453" cy="3962891"/>
          </a:xfrm>
          <a:prstGeom prst="bentConnector3">
            <a:avLst>
              <a:gd name="adj1" fmla="val 50000"/>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1" name="Elbow Connector 30">
            <a:extLst>
              <a:ext uri="{FF2B5EF4-FFF2-40B4-BE49-F238E27FC236}">
                <a16:creationId xmlns:a16="http://schemas.microsoft.com/office/drawing/2014/main" id="{857B7D92-DED9-C54B-8D6A-26746C38981E}"/>
              </a:ext>
            </a:extLst>
          </p:cNvPr>
          <p:cNvCxnSpPr>
            <a:cxnSpLocks/>
            <a:stCxn id="4" idx="2"/>
            <a:endCxn id="8" idx="0"/>
          </p:cNvCxnSpPr>
          <p:nvPr/>
        </p:nvCxnSpPr>
        <p:spPr>
          <a:xfrm rot="5400000">
            <a:off x="2122376" y="2187484"/>
            <a:ext cx="652453" cy="531808"/>
          </a:xfrm>
          <a:prstGeom prst="bentConnector3">
            <a:avLst>
              <a:gd name="adj1" fmla="val 50000"/>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2" name="Elbow Connector 31">
            <a:extLst>
              <a:ext uri="{FF2B5EF4-FFF2-40B4-BE49-F238E27FC236}">
                <a16:creationId xmlns:a16="http://schemas.microsoft.com/office/drawing/2014/main" id="{D09948C2-23C5-624C-B994-5508B410C55E}"/>
              </a:ext>
            </a:extLst>
          </p:cNvPr>
          <p:cNvCxnSpPr>
            <a:cxnSpLocks/>
            <a:stCxn id="4" idx="2"/>
            <a:endCxn id="7" idx="0"/>
          </p:cNvCxnSpPr>
          <p:nvPr/>
        </p:nvCxnSpPr>
        <p:spPr>
          <a:xfrm rot="16200000" flipH="1">
            <a:off x="3456568" y="1385099"/>
            <a:ext cx="652453" cy="2136577"/>
          </a:xfrm>
          <a:prstGeom prst="bentConnector3">
            <a:avLst>
              <a:gd name="adj1" fmla="val 50000"/>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53" name="Elbow Connector 52">
            <a:extLst>
              <a:ext uri="{FF2B5EF4-FFF2-40B4-BE49-F238E27FC236}">
                <a16:creationId xmlns:a16="http://schemas.microsoft.com/office/drawing/2014/main" id="{83557F4C-26DA-DA47-AF5D-A638590BC1C6}"/>
              </a:ext>
            </a:extLst>
          </p:cNvPr>
          <p:cNvCxnSpPr>
            <a:cxnSpLocks/>
            <a:stCxn id="13" idx="0"/>
            <a:endCxn id="10" idx="2"/>
          </p:cNvCxnSpPr>
          <p:nvPr/>
        </p:nvCxnSpPr>
        <p:spPr>
          <a:xfrm rot="16200000" flipV="1">
            <a:off x="1834589" y="1904115"/>
            <a:ext cx="477864" cy="3029083"/>
          </a:xfrm>
          <a:prstGeom prst="bentConnector3">
            <a:avLst>
              <a:gd name="adj1" fmla="val 50000"/>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54" name="Elbow Connector 53">
            <a:extLst>
              <a:ext uri="{FF2B5EF4-FFF2-40B4-BE49-F238E27FC236}">
                <a16:creationId xmlns:a16="http://schemas.microsoft.com/office/drawing/2014/main" id="{F05C6427-3EE1-A844-B37B-B529489C0B25}"/>
              </a:ext>
            </a:extLst>
          </p:cNvPr>
          <p:cNvCxnSpPr>
            <a:cxnSpLocks/>
            <a:stCxn id="13" idx="0"/>
            <a:endCxn id="9" idx="2"/>
          </p:cNvCxnSpPr>
          <p:nvPr/>
        </p:nvCxnSpPr>
        <p:spPr>
          <a:xfrm rot="5400000" flipH="1" flipV="1">
            <a:off x="4893797" y="1873990"/>
            <a:ext cx="477864" cy="3089335"/>
          </a:xfrm>
          <a:prstGeom prst="bentConnector3">
            <a:avLst>
              <a:gd name="adj1" fmla="val 50000"/>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55" name="Elbow Connector 54">
            <a:extLst>
              <a:ext uri="{FF2B5EF4-FFF2-40B4-BE49-F238E27FC236}">
                <a16:creationId xmlns:a16="http://schemas.microsoft.com/office/drawing/2014/main" id="{123B1F7F-44AA-4240-B08B-382184F1B35B}"/>
              </a:ext>
            </a:extLst>
          </p:cNvPr>
          <p:cNvCxnSpPr>
            <a:cxnSpLocks/>
            <a:stCxn id="13" idx="0"/>
            <a:endCxn id="8" idx="2"/>
          </p:cNvCxnSpPr>
          <p:nvPr/>
        </p:nvCxnSpPr>
        <p:spPr>
          <a:xfrm rot="16200000" flipV="1">
            <a:off x="2646448" y="2715975"/>
            <a:ext cx="477864" cy="1405364"/>
          </a:xfrm>
          <a:prstGeom prst="bentConnector3">
            <a:avLst>
              <a:gd name="adj1" fmla="val 50000"/>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56" name="Elbow Connector 55">
            <a:extLst>
              <a:ext uri="{FF2B5EF4-FFF2-40B4-BE49-F238E27FC236}">
                <a16:creationId xmlns:a16="http://schemas.microsoft.com/office/drawing/2014/main" id="{77669F41-30A2-0345-89E7-436ECC94B5A9}"/>
              </a:ext>
            </a:extLst>
          </p:cNvPr>
          <p:cNvCxnSpPr>
            <a:cxnSpLocks/>
            <a:stCxn id="13" idx="0"/>
            <a:endCxn id="7" idx="2"/>
          </p:cNvCxnSpPr>
          <p:nvPr/>
        </p:nvCxnSpPr>
        <p:spPr>
          <a:xfrm rot="5400000" flipH="1" flipV="1">
            <a:off x="3980640" y="2787147"/>
            <a:ext cx="477864" cy="1263021"/>
          </a:xfrm>
          <a:prstGeom prst="bentConnector3">
            <a:avLst>
              <a:gd name="adj1" fmla="val 50000"/>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7"/>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25"/>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9"/>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53"/>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55"/>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56"/>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54"/>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5" grpId="0"/>
      <p:bldP spid="7" grpId="0"/>
      <p:bldP spid="8" grpId="0"/>
      <p:bldP spid="9" grpId="0"/>
      <p:bldP spid="10" grpId="0"/>
      <p:bldP spid="1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7465" y="137199"/>
            <a:ext cx="8394396" cy="312429"/>
          </a:xfrm>
        </p:spPr>
        <p:txBody>
          <a:bodyPr>
            <a:normAutofit fontScale="90000"/>
          </a:bodyPr>
          <a:lstStyle/>
          <a:p>
            <a:r>
              <a:rPr lang="en-US" sz="2222" b="1" dirty="0"/>
              <a:t>Temperature as a major </a:t>
            </a:r>
            <a:r>
              <a:rPr lang="en-US" sz="2222" b="1" dirty="0" err="1"/>
              <a:t>abiotic</a:t>
            </a:r>
            <a:r>
              <a:rPr lang="en-US" sz="2222" b="1" dirty="0"/>
              <a:t> factor</a:t>
            </a:r>
            <a:endParaRPr lang="en-IN" sz="2222" dirty="0"/>
          </a:p>
        </p:txBody>
      </p:sp>
      <p:sp>
        <p:nvSpPr>
          <p:cNvPr id="3" name="Content Placeholder 2"/>
          <p:cNvSpPr>
            <a:spLocks noGrp="1"/>
          </p:cNvSpPr>
          <p:nvPr>
            <p:ph idx="1"/>
          </p:nvPr>
        </p:nvSpPr>
        <p:spPr>
          <a:xfrm>
            <a:off x="0" y="445574"/>
            <a:ext cx="9144000" cy="4617696"/>
          </a:xfrm>
        </p:spPr>
        <p:txBody>
          <a:bodyPr>
            <a:noAutofit/>
          </a:bodyPr>
          <a:lstStyle/>
          <a:p>
            <a:pPr algn="just"/>
            <a:r>
              <a:rPr lang="en-US" sz="2000" b="1" dirty="0"/>
              <a:t>Temperature is the most ecologically relevant </a:t>
            </a:r>
            <a:r>
              <a:rPr lang="en-US" sz="2000" dirty="0"/>
              <a:t>environmental factor. </a:t>
            </a:r>
          </a:p>
          <a:p>
            <a:pPr algn="just"/>
            <a:r>
              <a:rPr lang="en-US" sz="2000" dirty="0"/>
              <a:t>The average </a:t>
            </a:r>
            <a:r>
              <a:rPr lang="en-US" sz="2000" dirty="0">
                <a:solidFill>
                  <a:srgbClr val="FFFF00"/>
                </a:solidFill>
              </a:rPr>
              <a:t>temperature on land varies seasonally</a:t>
            </a:r>
            <a:r>
              <a:rPr lang="en-US" sz="2000" dirty="0"/>
              <a:t>, </a:t>
            </a:r>
            <a:r>
              <a:rPr lang="en-US" sz="2000" dirty="0">
                <a:solidFill>
                  <a:srgbClr val="FFFF00"/>
                </a:solidFill>
              </a:rPr>
              <a:t>decreases progressively from the equator towards the poles and from plains to the mountain tops</a:t>
            </a:r>
            <a:r>
              <a:rPr lang="en-US" sz="2000" dirty="0"/>
              <a:t>. </a:t>
            </a:r>
          </a:p>
          <a:p>
            <a:pPr algn="just"/>
            <a:r>
              <a:rPr lang="en-US" sz="2000" b="1" dirty="0"/>
              <a:t>Temperature ranges from </a:t>
            </a:r>
            <a:r>
              <a:rPr lang="en-US" sz="2000" b="1" dirty="0">
                <a:solidFill>
                  <a:srgbClr val="FFFF00"/>
                </a:solidFill>
              </a:rPr>
              <a:t>subzero levels in polar areas </a:t>
            </a:r>
            <a:r>
              <a:rPr lang="en-US" sz="2000" dirty="0"/>
              <a:t>and </a:t>
            </a:r>
            <a:r>
              <a:rPr lang="en-US" sz="2000" b="1" dirty="0">
                <a:solidFill>
                  <a:srgbClr val="FFFF00"/>
                </a:solidFill>
              </a:rPr>
              <a:t>high altitudes to &gt;50 </a:t>
            </a:r>
            <a:r>
              <a:rPr lang="en-US" sz="2000" b="1" dirty="0">
                <a:solidFill>
                  <a:srgbClr val="FFFF00"/>
                </a:solidFill>
                <a:latin typeface="Times New Roman"/>
                <a:cs typeface="Times New Roman"/>
              </a:rPr>
              <a:t>º</a:t>
            </a:r>
            <a:r>
              <a:rPr lang="en-US" sz="2000" b="1" dirty="0">
                <a:solidFill>
                  <a:srgbClr val="FFFF00"/>
                </a:solidFill>
              </a:rPr>
              <a:t>C in tropical deserts in summer</a:t>
            </a:r>
            <a:r>
              <a:rPr lang="en-US" sz="2000" dirty="0"/>
              <a:t>. </a:t>
            </a:r>
          </a:p>
          <a:p>
            <a:pPr algn="just"/>
            <a:r>
              <a:rPr lang="en-US" sz="2000" dirty="0"/>
              <a:t>Unique habitats such as </a:t>
            </a:r>
            <a:r>
              <a:rPr lang="en-US" sz="2000" dirty="0">
                <a:solidFill>
                  <a:srgbClr val="FFFF00"/>
                </a:solidFill>
              </a:rPr>
              <a:t>thermal springs </a:t>
            </a:r>
            <a:r>
              <a:rPr lang="en-US" sz="2000" dirty="0"/>
              <a:t>and </a:t>
            </a:r>
            <a:r>
              <a:rPr lang="en-US" sz="2000" dirty="0">
                <a:solidFill>
                  <a:srgbClr val="FFFF00"/>
                </a:solidFill>
              </a:rPr>
              <a:t>deep-sea hydrothermal vents </a:t>
            </a:r>
            <a:r>
              <a:rPr lang="en-US" sz="2000" dirty="0"/>
              <a:t>where average temperatures </a:t>
            </a:r>
            <a:r>
              <a:rPr lang="en-US" sz="2000" dirty="0">
                <a:solidFill>
                  <a:srgbClr val="FFFF00"/>
                </a:solidFill>
              </a:rPr>
              <a:t>exceed 100 </a:t>
            </a:r>
            <a:r>
              <a:rPr lang="en-US" sz="2000" dirty="0">
                <a:solidFill>
                  <a:srgbClr val="FFFF00"/>
                </a:solidFill>
                <a:latin typeface="Times New Roman"/>
                <a:cs typeface="Times New Roman"/>
              </a:rPr>
              <a:t>º</a:t>
            </a:r>
            <a:r>
              <a:rPr lang="en-US" sz="2000" dirty="0">
                <a:solidFill>
                  <a:srgbClr val="FFFF00"/>
                </a:solidFill>
              </a:rPr>
              <a:t>C</a:t>
            </a:r>
            <a:r>
              <a:rPr lang="en-US" sz="2000" dirty="0"/>
              <a:t>. </a:t>
            </a:r>
          </a:p>
          <a:p>
            <a:pPr algn="just"/>
            <a:r>
              <a:rPr lang="en-US" sz="2000" dirty="0"/>
              <a:t>It is general knowledge that </a:t>
            </a:r>
            <a:r>
              <a:rPr lang="en-US" sz="2000" dirty="0">
                <a:solidFill>
                  <a:srgbClr val="FFFF00"/>
                </a:solidFill>
              </a:rPr>
              <a:t>mango trees do not and cannot grow in temperate countries like Canada and Germany, snow leopards are not found in Kerala forests and tuna fish are rarely caught beyond tropical latitudes in the ocean. </a:t>
            </a:r>
          </a:p>
        </p:txBody>
      </p:sp>
    </p:spTree>
    <p:extLst>
      <p:ext uri="{BB962C8B-B14F-4D97-AF65-F5344CB8AC3E}">
        <p14:creationId xmlns:p14="http://schemas.microsoft.com/office/powerpoint/2010/main" val="1225217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2261" y="57190"/>
            <a:ext cx="8064804" cy="472447"/>
          </a:xfrm>
        </p:spPr>
        <p:txBody>
          <a:bodyPr>
            <a:normAutofit/>
          </a:bodyPr>
          <a:lstStyle/>
          <a:p>
            <a:r>
              <a:rPr lang="en-US" sz="2222" b="1" dirty="0"/>
              <a:t>Temperature as a major abiotic factor</a:t>
            </a:r>
            <a:endParaRPr lang="en-IN" sz="2222" dirty="0"/>
          </a:p>
        </p:txBody>
      </p:sp>
      <p:sp>
        <p:nvSpPr>
          <p:cNvPr id="3" name="Content Placeholder 2"/>
          <p:cNvSpPr>
            <a:spLocks noGrp="1"/>
          </p:cNvSpPr>
          <p:nvPr>
            <p:ph idx="1"/>
          </p:nvPr>
        </p:nvSpPr>
        <p:spPr>
          <a:xfrm>
            <a:off x="179512" y="529637"/>
            <a:ext cx="8784976" cy="4453625"/>
          </a:xfrm>
        </p:spPr>
        <p:txBody>
          <a:bodyPr>
            <a:noAutofit/>
          </a:bodyPr>
          <a:lstStyle/>
          <a:p>
            <a:pPr algn="just"/>
            <a:r>
              <a:rPr lang="en-US" sz="2000" dirty="0">
                <a:solidFill>
                  <a:srgbClr val="FFFF00"/>
                </a:solidFill>
              </a:rPr>
              <a:t>Temperature affects the kinetics of enzymes </a:t>
            </a:r>
            <a:r>
              <a:rPr lang="en-US" sz="2000" dirty="0"/>
              <a:t>and through it the basal metabolism, activity and other physiological functions of the organism. </a:t>
            </a:r>
          </a:p>
          <a:p>
            <a:pPr algn="just"/>
            <a:r>
              <a:rPr lang="en-US" sz="2000" b="1" dirty="0" err="1">
                <a:solidFill>
                  <a:srgbClr val="FFFF00"/>
                </a:solidFill>
              </a:rPr>
              <a:t>Eurythermal</a:t>
            </a:r>
            <a:r>
              <a:rPr lang="en-US" sz="2000" b="1" i="1" dirty="0">
                <a:solidFill>
                  <a:srgbClr val="FFFF00"/>
                </a:solidFill>
              </a:rPr>
              <a:t> </a:t>
            </a:r>
            <a:r>
              <a:rPr lang="en-US" sz="2000" b="1" dirty="0">
                <a:solidFill>
                  <a:srgbClr val="FFFF00"/>
                </a:solidFill>
              </a:rPr>
              <a:t>organisms can tolerate and thrive in a wide range of temperatures </a:t>
            </a:r>
          </a:p>
          <a:p>
            <a:pPr algn="just"/>
            <a:r>
              <a:rPr lang="en-US" sz="2000" b="1" dirty="0">
                <a:solidFill>
                  <a:srgbClr val="FFFF00"/>
                </a:solidFill>
              </a:rPr>
              <a:t>Stenothermal</a:t>
            </a:r>
            <a:r>
              <a:rPr lang="en-US" sz="2000" b="1" i="1" dirty="0">
                <a:solidFill>
                  <a:srgbClr val="FFFF00"/>
                </a:solidFill>
              </a:rPr>
              <a:t> </a:t>
            </a:r>
            <a:r>
              <a:rPr lang="en-US" sz="2000" b="1" dirty="0">
                <a:solidFill>
                  <a:srgbClr val="FFFF00"/>
                </a:solidFill>
              </a:rPr>
              <a:t>organisms survive in restricted</a:t>
            </a:r>
            <a:r>
              <a:rPr lang="en-US" sz="2000" dirty="0"/>
              <a:t> </a:t>
            </a:r>
            <a:r>
              <a:rPr lang="en-US" sz="2000" b="1" dirty="0">
                <a:solidFill>
                  <a:srgbClr val="FFFF00"/>
                </a:solidFill>
              </a:rPr>
              <a:t>narrow range of temperatures</a:t>
            </a:r>
            <a:endParaRPr lang="en-US" sz="2000" b="1" i="1" dirty="0">
              <a:solidFill>
                <a:srgbClr val="FFFF00"/>
              </a:solidFill>
            </a:endParaRPr>
          </a:p>
          <a:p>
            <a:pPr algn="just"/>
            <a:r>
              <a:rPr lang="en-US" sz="2000" dirty="0"/>
              <a:t>The levels of thermal tolerance of different species determine to a large extent their geographical distribution.</a:t>
            </a:r>
          </a:p>
          <a:p>
            <a:pPr algn="just"/>
            <a:r>
              <a:rPr lang="en-US" sz="2000" dirty="0">
                <a:solidFill>
                  <a:srgbClr val="FFFF00"/>
                </a:solidFill>
              </a:rPr>
              <a:t>Global warming </a:t>
            </a:r>
            <a:r>
              <a:rPr lang="en-US" sz="2000" dirty="0"/>
              <a:t>(increasing average global temperatures) </a:t>
            </a:r>
            <a:r>
              <a:rPr lang="en-US" sz="2000" dirty="0">
                <a:solidFill>
                  <a:srgbClr val="FFFF00"/>
                </a:solidFill>
              </a:rPr>
              <a:t>affect</a:t>
            </a:r>
            <a:r>
              <a:rPr lang="en-US" sz="2000" i="1" dirty="0">
                <a:solidFill>
                  <a:srgbClr val="FFFF00"/>
                </a:solidFill>
              </a:rPr>
              <a:t> </a:t>
            </a:r>
            <a:r>
              <a:rPr lang="en-US" sz="2000" dirty="0">
                <a:solidFill>
                  <a:srgbClr val="FFFF00"/>
                </a:solidFill>
              </a:rPr>
              <a:t>the distributional range of some species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8366" y="49188"/>
            <a:ext cx="7998699" cy="360040"/>
          </a:xfrm>
        </p:spPr>
        <p:txBody>
          <a:bodyPr>
            <a:normAutofit fontScale="90000"/>
          </a:bodyPr>
          <a:lstStyle/>
          <a:p>
            <a:r>
              <a:rPr lang="en-US" sz="2222" b="1" dirty="0"/>
              <a:t>Water as a major </a:t>
            </a:r>
            <a:r>
              <a:rPr lang="en-US" sz="2222" b="1" dirty="0" err="1"/>
              <a:t>abiotic</a:t>
            </a:r>
            <a:r>
              <a:rPr lang="en-US" sz="2222" b="1" dirty="0"/>
              <a:t> factors</a:t>
            </a:r>
            <a:endParaRPr lang="en-IN" sz="2222" dirty="0"/>
          </a:p>
        </p:txBody>
      </p:sp>
      <p:sp>
        <p:nvSpPr>
          <p:cNvPr id="3" name="Content Placeholder 2"/>
          <p:cNvSpPr>
            <a:spLocks noGrp="1"/>
          </p:cNvSpPr>
          <p:nvPr>
            <p:ph idx="1"/>
          </p:nvPr>
        </p:nvSpPr>
        <p:spPr>
          <a:xfrm>
            <a:off x="251520" y="393226"/>
            <a:ext cx="8712968" cy="4774056"/>
          </a:xfrm>
        </p:spPr>
        <p:txBody>
          <a:bodyPr>
            <a:noAutofit/>
          </a:bodyPr>
          <a:lstStyle/>
          <a:p>
            <a:pPr algn="just"/>
            <a:r>
              <a:rPr lang="en-US" sz="1778" b="1" dirty="0"/>
              <a:t>Water is the most important factor influencing </a:t>
            </a:r>
            <a:r>
              <a:rPr lang="en-US" sz="1778" dirty="0"/>
              <a:t>the life of organisms. </a:t>
            </a:r>
          </a:p>
          <a:p>
            <a:pPr algn="just"/>
            <a:r>
              <a:rPr lang="en-US" sz="1778" dirty="0"/>
              <a:t>In fact, life on earth originated in water and is unsustainable without water. </a:t>
            </a:r>
          </a:p>
          <a:p>
            <a:pPr algn="just"/>
            <a:r>
              <a:rPr lang="en-US" sz="1778" dirty="0"/>
              <a:t>Water availability is so limited in deserts that only special adaptations make it possible to live there. </a:t>
            </a:r>
          </a:p>
          <a:p>
            <a:pPr algn="just"/>
            <a:r>
              <a:rPr lang="en-US" sz="1778" dirty="0"/>
              <a:t>The productivity and distribution of plants is also heavily dependent on water. </a:t>
            </a:r>
          </a:p>
          <a:p>
            <a:pPr algn="just"/>
            <a:r>
              <a:rPr lang="en-US" sz="1778" dirty="0"/>
              <a:t>For survival of aquatic organisms the quality (chemical composition, pH) of water becomes important. </a:t>
            </a:r>
          </a:p>
          <a:p>
            <a:pPr algn="just"/>
            <a:r>
              <a:rPr lang="en-US" sz="1778" dirty="0"/>
              <a:t>The salt concentration of aquatic body is measured as salinity in parts per thousand.</a:t>
            </a:r>
          </a:p>
          <a:p>
            <a:pPr algn="just"/>
            <a:r>
              <a:rPr lang="en-US" sz="1778" dirty="0"/>
              <a:t>Salinity is </a:t>
            </a:r>
            <a:r>
              <a:rPr lang="en-US" sz="2000" b="1" dirty="0">
                <a:solidFill>
                  <a:srgbClr val="FFFF00"/>
                </a:solidFill>
              </a:rPr>
              <a:t>&lt;5 per cent in inland waters</a:t>
            </a:r>
            <a:r>
              <a:rPr lang="en-US" sz="2000" dirty="0"/>
              <a:t>, </a:t>
            </a:r>
            <a:r>
              <a:rPr lang="en-US" sz="2000" b="1" dirty="0">
                <a:solidFill>
                  <a:srgbClr val="FFFF00"/>
                </a:solidFill>
              </a:rPr>
              <a:t>30-35 per cent the sea </a:t>
            </a:r>
            <a:r>
              <a:rPr lang="en-US" sz="2000" dirty="0"/>
              <a:t>and </a:t>
            </a:r>
            <a:r>
              <a:rPr lang="en-US" sz="2000" b="1" dirty="0">
                <a:solidFill>
                  <a:srgbClr val="FFFF00"/>
                </a:solidFill>
              </a:rPr>
              <a:t>&gt;100 per cent in some </a:t>
            </a:r>
            <a:r>
              <a:rPr lang="en-US" sz="2000" b="1" dirty="0" err="1">
                <a:solidFill>
                  <a:srgbClr val="FFFF00"/>
                </a:solidFill>
              </a:rPr>
              <a:t>hypersaline</a:t>
            </a:r>
            <a:r>
              <a:rPr lang="en-US" sz="2000" b="1" dirty="0">
                <a:solidFill>
                  <a:srgbClr val="FFFF00"/>
                </a:solidFill>
              </a:rPr>
              <a:t> lagoons. </a:t>
            </a:r>
            <a:endParaRPr lang="en-US" sz="1778" b="1" dirty="0">
              <a:solidFill>
                <a:srgbClr val="FFFF00"/>
              </a:solidFill>
            </a:endParaRPr>
          </a:p>
          <a:p>
            <a:pPr algn="just"/>
            <a:r>
              <a:rPr lang="en-US" sz="2222" b="1" dirty="0" err="1">
                <a:solidFill>
                  <a:srgbClr val="FFFF00"/>
                </a:solidFill>
              </a:rPr>
              <a:t>Euryhaline</a:t>
            </a:r>
            <a:r>
              <a:rPr lang="en-US" sz="2222" b="1" dirty="0">
                <a:solidFill>
                  <a:srgbClr val="FFFF00"/>
                </a:solidFill>
              </a:rPr>
              <a:t> organisms are tolerant of a wide range of salinities </a:t>
            </a:r>
          </a:p>
          <a:p>
            <a:pPr algn="just"/>
            <a:r>
              <a:rPr lang="en-US" sz="2222" b="1" dirty="0" err="1">
                <a:solidFill>
                  <a:srgbClr val="FFFF00"/>
                </a:solidFill>
              </a:rPr>
              <a:t>Stenohaline</a:t>
            </a:r>
            <a:r>
              <a:rPr lang="en-US" sz="2222" b="1" dirty="0">
                <a:solidFill>
                  <a:srgbClr val="FFFF00"/>
                </a:solidFill>
              </a:rPr>
              <a:t>  are restricted to a narrow range of salinities.</a:t>
            </a:r>
          </a:p>
          <a:p>
            <a:pPr algn="just"/>
            <a:r>
              <a:rPr lang="en-US" sz="1778" dirty="0"/>
              <a:t>Many freshwater animals cannot live for long in sea water and vice versa because of the osmotic problems, they would face.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3">
                                            <p:txEl>
                                              <p:pRg st="8" end="8"/>
                                            </p:txEl>
                                          </p:spTgt>
                                        </p:tgtEl>
                                        <p:attrNameLst>
                                          <p:attrName>style.visibility</p:attrName>
                                        </p:attrNameLst>
                                      </p:cBhvr>
                                      <p:to>
                                        <p:strVal val="visible"/>
                                      </p:to>
                                    </p:set>
                                    <p:anim calcmode="lin" valueType="num">
                                      <p:cBhvr additive="base">
                                        <p:cTn id="55"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3">
                                            <p:txEl>
                                              <p:pRg st="9" end="9"/>
                                            </p:txEl>
                                          </p:spTgt>
                                        </p:tgtEl>
                                        <p:attrNameLst>
                                          <p:attrName>style.visibility</p:attrName>
                                        </p:attrNameLst>
                                      </p:cBhvr>
                                      <p:to>
                                        <p:strVal val="visible"/>
                                      </p:to>
                                    </p:set>
                                    <p:anim calcmode="lin" valueType="num">
                                      <p:cBhvr additive="base">
                                        <p:cTn id="61"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3738" y="61999"/>
            <a:ext cx="2891813" cy="667456"/>
          </a:xfrm>
        </p:spPr>
        <p:txBody>
          <a:bodyPr>
            <a:normAutofit fontScale="90000"/>
          </a:bodyPr>
          <a:lstStyle/>
          <a:p>
            <a:r>
              <a:rPr lang="en-US" sz="2222" b="1" dirty="0"/>
              <a:t>Environment</a:t>
            </a:r>
            <a:br>
              <a:rPr lang="en-US" sz="2222" b="1" dirty="0"/>
            </a:br>
            <a:r>
              <a:rPr lang="en-US" sz="2222" b="1" dirty="0"/>
              <a:t>(</a:t>
            </a:r>
            <a:r>
              <a:rPr lang="en-US" sz="2222" dirty="0"/>
              <a:t>Habitat of organism</a:t>
            </a:r>
            <a:r>
              <a:rPr lang="en-US" sz="2222" b="1" dirty="0"/>
              <a:t>)</a:t>
            </a:r>
            <a:endParaRPr lang="en-IN" sz="2222" dirty="0"/>
          </a:p>
        </p:txBody>
      </p:sp>
      <p:sp>
        <p:nvSpPr>
          <p:cNvPr id="4" name="Rectangle 3">
            <a:extLst>
              <a:ext uri="{FF2B5EF4-FFF2-40B4-BE49-F238E27FC236}">
                <a16:creationId xmlns:a16="http://schemas.microsoft.com/office/drawing/2014/main" id="{562E5E25-FA71-8B40-8FBF-3F34B28E2165}"/>
              </a:ext>
            </a:extLst>
          </p:cNvPr>
          <p:cNvSpPr/>
          <p:nvPr/>
        </p:nvSpPr>
        <p:spPr>
          <a:xfrm>
            <a:off x="994227" y="1111499"/>
            <a:ext cx="3440557" cy="1015663"/>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err="1">
                <a:ln>
                  <a:noFill/>
                </a:ln>
                <a:solidFill>
                  <a:srgbClr val="FFFF00"/>
                </a:solidFill>
                <a:effectLst/>
                <a:uLnTx/>
                <a:uFillTx/>
                <a:latin typeface="Calibri"/>
                <a:ea typeface="+mn-ea"/>
                <a:cs typeface="+mn-cs"/>
              </a:rPr>
              <a:t>Physico</a:t>
            </a:r>
            <a:r>
              <a:rPr kumimoji="0" lang="en-US" sz="2000" b="1" i="0" u="none" strike="noStrike" kern="1200" cap="none" spc="0" normalizeH="0" baseline="0" noProof="0" dirty="0">
                <a:ln>
                  <a:noFill/>
                </a:ln>
                <a:solidFill>
                  <a:srgbClr val="FFFF00"/>
                </a:solidFill>
                <a:effectLst/>
                <a:uLnTx/>
                <a:uFillTx/>
                <a:latin typeface="Calibri"/>
                <a:ea typeface="+mn-ea"/>
                <a:cs typeface="+mn-cs"/>
              </a:rPr>
              <a:t>-chemical components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00"/>
                </a:solidFill>
                <a:effectLst/>
                <a:uLnTx/>
                <a:uFillTx/>
                <a:latin typeface="Calibri"/>
                <a:ea typeface="+mn-ea"/>
                <a:cs typeface="+mn-cs"/>
              </a:rPr>
              <a:t>or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00"/>
                </a:solidFill>
                <a:effectLst/>
                <a:uLnTx/>
                <a:uFillTx/>
                <a:latin typeface="Calibri"/>
                <a:ea typeface="+mn-ea"/>
                <a:cs typeface="+mn-cs"/>
              </a:rPr>
              <a:t>Abiotic factors </a:t>
            </a:r>
            <a:endParaRPr kumimoji="0" lang="en-US" sz="2000" b="1" i="0" u="none" strike="noStrike" kern="1200" cap="none" spc="0" normalizeH="0" baseline="0" noProof="0" dirty="0">
              <a:ln>
                <a:noFill/>
              </a:ln>
              <a:solidFill>
                <a:prstClr val="white"/>
              </a:solidFill>
              <a:effectLst/>
              <a:uLnTx/>
              <a:uFillTx/>
              <a:latin typeface="Calibri"/>
              <a:ea typeface="+mn-ea"/>
              <a:cs typeface="+mn-cs"/>
            </a:endParaRPr>
          </a:p>
        </p:txBody>
      </p:sp>
      <p:sp>
        <p:nvSpPr>
          <p:cNvPr id="5" name="Rectangle 4">
            <a:extLst>
              <a:ext uri="{FF2B5EF4-FFF2-40B4-BE49-F238E27FC236}">
                <a16:creationId xmlns:a16="http://schemas.microsoft.com/office/drawing/2014/main" id="{4A1574A7-003F-E14B-9110-A1E730BA6767}"/>
              </a:ext>
            </a:extLst>
          </p:cNvPr>
          <p:cNvSpPr/>
          <p:nvPr/>
        </p:nvSpPr>
        <p:spPr>
          <a:xfrm>
            <a:off x="5309844" y="1111499"/>
            <a:ext cx="3639840"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00"/>
                </a:solidFill>
                <a:effectLst/>
                <a:uLnTx/>
                <a:uFillTx/>
                <a:latin typeface="Calibri"/>
                <a:ea typeface="+mn-ea"/>
                <a:cs typeface="+mn-cs"/>
              </a:rPr>
              <a:t>Biotic components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1" u="none" strike="noStrike" kern="1200" cap="none" spc="0" normalizeH="0" baseline="0" noProof="0" dirty="0">
                <a:ln>
                  <a:noFill/>
                </a:ln>
                <a:solidFill>
                  <a:prstClr val="white"/>
                </a:solidFill>
                <a:effectLst/>
                <a:uLnTx/>
                <a:uFillTx/>
                <a:latin typeface="Calibri"/>
                <a:ea typeface="+mn-ea"/>
                <a:cs typeface="+mn-cs"/>
              </a:rPr>
              <a:t>(pathogens, parasites, predators and competitors)</a:t>
            </a:r>
          </a:p>
        </p:txBody>
      </p:sp>
      <p:sp>
        <p:nvSpPr>
          <p:cNvPr id="6" name="Rectangle 5">
            <a:extLst>
              <a:ext uri="{FF2B5EF4-FFF2-40B4-BE49-F238E27FC236}">
                <a16:creationId xmlns:a16="http://schemas.microsoft.com/office/drawing/2014/main" id="{3E39F923-12D6-0240-BA24-88BC6E20B05D}"/>
              </a:ext>
            </a:extLst>
          </p:cNvPr>
          <p:cNvSpPr/>
          <p:nvPr/>
        </p:nvSpPr>
        <p:spPr>
          <a:xfrm>
            <a:off x="-36512" y="4513684"/>
            <a:ext cx="8424936" cy="707886"/>
          </a:xfrm>
          <a:prstGeom prst="rect">
            <a:avLst/>
          </a:prstGeom>
        </p:spPr>
        <p:txBody>
          <a:bodyPr wrap="square">
            <a:spAutoFit/>
          </a:bodyPr>
          <a:lstStyle/>
          <a:p>
            <a:pPr marL="317497" marR="0" lvl="0" indent="-215192"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1" i="0" u="none" strike="noStrike" kern="1200" cap="none" spc="0" normalizeH="0" baseline="0" noProof="0" dirty="0">
                <a:ln>
                  <a:noFill/>
                </a:ln>
                <a:solidFill>
                  <a:srgbClr val="FFFF00"/>
                </a:solidFill>
                <a:effectLst/>
                <a:uLnTx/>
                <a:uFillTx/>
                <a:latin typeface="Calibri"/>
                <a:ea typeface="+mn-ea"/>
                <a:cs typeface="+mn-cs"/>
              </a:rPr>
              <a:t>Organism evolve through natural selection</a:t>
            </a:r>
          </a:p>
          <a:p>
            <a:pPr marL="317497" marR="0" lvl="0" indent="-215192"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1" i="0" u="none" strike="noStrike" kern="1200" cap="none" spc="0" normalizeH="0" baseline="0" noProof="0" dirty="0">
                <a:ln>
                  <a:noFill/>
                </a:ln>
                <a:solidFill>
                  <a:srgbClr val="FFFF00"/>
                </a:solidFill>
                <a:effectLst/>
                <a:uLnTx/>
                <a:uFillTx/>
                <a:latin typeface="Calibri"/>
                <a:ea typeface="+mn-ea"/>
                <a:cs typeface="+mn-cs"/>
              </a:rPr>
              <a:t>Adaptations in organism’s habitat </a:t>
            </a:r>
            <a:r>
              <a:rPr kumimoji="0" lang="en-US" sz="2000" b="1" i="0" u="none" strike="noStrike" kern="1200" cap="none" spc="0" normalizeH="0" baseline="0" noProof="0" dirty="0" err="1">
                <a:ln>
                  <a:noFill/>
                </a:ln>
                <a:solidFill>
                  <a:srgbClr val="FFFF00"/>
                </a:solidFill>
                <a:effectLst/>
                <a:uLnTx/>
                <a:uFillTx/>
                <a:latin typeface="Calibri"/>
                <a:ea typeface="+mn-ea"/>
                <a:cs typeface="+mn-cs"/>
              </a:rPr>
              <a:t>optimised</a:t>
            </a:r>
            <a:r>
              <a:rPr kumimoji="0" lang="en-US" sz="2000" b="1" i="0" u="none" strike="noStrike" kern="1200" cap="none" spc="0" normalizeH="0" baseline="0" noProof="0" dirty="0">
                <a:ln>
                  <a:noFill/>
                </a:ln>
                <a:solidFill>
                  <a:srgbClr val="FFFF00"/>
                </a:solidFill>
                <a:effectLst/>
                <a:uLnTx/>
                <a:uFillTx/>
                <a:latin typeface="Calibri"/>
                <a:ea typeface="+mn-ea"/>
                <a:cs typeface="+mn-cs"/>
              </a:rPr>
              <a:t> its survival and reproduction</a:t>
            </a:r>
            <a:endParaRPr kumimoji="0" lang="en-US" sz="2000" b="0" i="0" u="none" strike="noStrike" kern="1200" cap="none" spc="0" normalizeH="0" baseline="0" noProof="0" dirty="0">
              <a:ln>
                <a:noFill/>
              </a:ln>
              <a:solidFill>
                <a:prstClr val="white"/>
              </a:solidFill>
              <a:effectLst/>
              <a:uLnTx/>
              <a:uFillTx/>
              <a:latin typeface="Calibri"/>
              <a:ea typeface="+mn-ea"/>
              <a:cs typeface="+mn-cs"/>
            </a:endParaRPr>
          </a:p>
        </p:txBody>
      </p:sp>
      <p:sp>
        <p:nvSpPr>
          <p:cNvPr id="7" name="Rectangle 6">
            <a:extLst>
              <a:ext uri="{FF2B5EF4-FFF2-40B4-BE49-F238E27FC236}">
                <a16:creationId xmlns:a16="http://schemas.microsoft.com/office/drawing/2014/main" id="{6B02D8B3-0ACD-8F4B-8355-0E79C6BA26BE}"/>
              </a:ext>
            </a:extLst>
          </p:cNvPr>
          <p:cNvSpPr/>
          <p:nvPr/>
        </p:nvSpPr>
        <p:spPr>
          <a:xfrm>
            <a:off x="3941123" y="2779615"/>
            <a:ext cx="1819920" cy="400110"/>
          </a:xfrm>
          <a:prstGeom prst="rect">
            <a:avLst/>
          </a:prstGeom>
        </p:spPr>
        <p:txBody>
          <a:bodyPr wrap="square">
            <a:spAutoFit/>
          </a:bodyPr>
          <a:lstStyle/>
          <a:p>
            <a:pPr marL="12348" marR="0" lvl="1"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00"/>
                </a:solidFill>
                <a:effectLst/>
                <a:uLnTx/>
                <a:uFillTx/>
                <a:latin typeface="Calibri"/>
                <a:ea typeface="+mn-ea"/>
                <a:cs typeface="+mn-cs"/>
              </a:rPr>
              <a:t>Temperature</a:t>
            </a:r>
          </a:p>
        </p:txBody>
      </p:sp>
      <p:sp>
        <p:nvSpPr>
          <p:cNvPr id="8" name="Rectangle 7">
            <a:extLst>
              <a:ext uri="{FF2B5EF4-FFF2-40B4-BE49-F238E27FC236}">
                <a16:creationId xmlns:a16="http://schemas.microsoft.com/office/drawing/2014/main" id="{038AD2F5-09C6-7D4E-A9BF-4125112909A2}"/>
              </a:ext>
            </a:extLst>
          </p:cNvPr>
          <p:cNvSpPr/>
          <p:nvPr/>
        </p:nvSpPr>
        <p:spPr>
          <a:xfrm>
            <a:off x="1695844" y="2779615"/>
            <a:ext cx="973707" cy="400110"/>
          </a:xfrm>
          <a:prstGeom prst="rect">
            <a:avLst/>
          </a:prstGeom>
        </p:spPr>
        <p:txBody>
          <a:bodyPr wrap="square">
            <a:spAutoFit/>
          </a:bodyPr>
          <a:lstStyle/>
          <a:p>
            <a:pPr marL="12348" marR="0" lvl="1"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00"/>
                </a:solidFill>
                <a:effectLst/>
                <a:uLnTx/>
                <a:uFillTx/>
                <a:latin typeface="Calibri"/>
                <a:ea typeface="+mn-ea"/>
                <a:cs typeface="+mn-cs"/>
              </a:rPr>
              <a:t>Light</a:t>
            </a:r>
          </a:p>
        </p:txBody>
      </p:sp>
      <p:sp>
        <p:nvSpPr>
          <p:cNvPr id="9" name="Rectangle 8">
            <a:extLst>
              <a:ext uri="{FF2B5EF4-FFF2-40B4-BE49-F238E27FC236}">
                <a16:creationId xmlns:a16="http://schemas.microsoft.com/office/drawing/2014/main" id="{433AA29E-CE60-474B-87D8-92FCFE75E17E}"/>
              </a:ext>
            </a:extLst>
          </p:cNvPr>
          <p:cNvSpPr/>
          <p:nvPr/>
        </p:nvSpPr>
        <p:spPr>
          <a:xfrm>
            <a:off x="5767437" y="2779615"/>
            <a:ext cx="1819920" cy="400110"/>
          </a:xfrm>
          <a:prstGeom prst="rect">
            <a:avLst/>
          </a:prstGeom>
        </p:spPr>
        <p:txBody>
          <a:bodyPr wrap="square">
            <a:spAutoFit/>
          </a:bodyPr>
          <a:lstStyle/>
          <a:p>
            <a:pPr marL="12348" marR="0" lvl="1"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00"/>
                </a:solidFill>
                <a:effectLst/>
                <a:uLnTx/>
                <a:uFillTx/>
                <a:latin typeface="Calibri"/>
                <a:ea typeface="+mn-ea"/>
                <a:cs typeface="+mn-cs"/>
              </a:rPr>
              <a:t>Water </a:t>
            </a:r>
          </a:p>
        </p:txBody>
      </p:sp>
      <p:sp>
        <p:nvSpPr>
          <p:cNvPr id="10" name="Rectangle 9">
            <a:extLst>
              <a:ext uri="{FF2B5EF4-FFF2-40B4-BE49-F238E27FC236}">
                <a16:creationId xmlns:a16="http://schemas.microsoft.com/office/drawing/2014/main" id="{01A62764-801E-6546-BD0B-8A2C71ED586B}"/>
              </a:ext>
            </a:extLst>
          </p:cNvPr>
          <p:cNvSpPr/>
          <p:nvPr/>
        </p:nvSpPr>
        <p:spPr>
          <a:xfrm>
            <a:off x="48584" y="2779615"/>
            <a:ext cx="1020789" cy="400110"/>
          </a:xfrm>
          <a:prstGeom prst="rect">
            <a:avLst/>
          </a:prstGeom>
        </p:spPr>
        <p:txBody>
          <a:bodyPr wrap="square">
            <a:spAutoFit/>
          </a:bodyPr>
          <a:lstStyle/>
          <a:p>
            <a:pPr marL="12348" marR="0" lvl="1"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00"/>
                </a:solidFill>
                <a:effectLst/>
                <a:uLnTx/>
                <a:uFillTx/>
                <a:latin typeface="Calibri"/>
                <a:ea typeface="+mn-ea"/>
                <a:cs typeface="+mn-cs"/>
              </a:rPr>
              <a:t>Soil </a:t>
            </a:r>
          </a:p>
        </p:txBody>
      </p:sp>
      <p:sp>
        <p:nvSpPr>
          <p:cNvPr id="13" name="Rectangle 12">
            <a:extLst>
              <a:ext uri="{FF2B5EF4-FFF2-40B4-BE49-F238E27FC236}">
                <a16:creationId xmlns:a16="http://schemas.microsoft.com/office/drawing/2014/main" id="{494715DC-4690-1B49-A8A1-7F5AC964AD11}"/>
              </a:ext>
            </a:extLst>
          </p:cNvPr>
          <p:cNvSpPr/>
          <p:nvPr/>
        </p:nvSpPr>
        <p:spPr>
          <a:xfrm>
            <a:off x="498726" y="3657589"/>
            <a:ext cx="6178671" cy="673774"/>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89" b="1" i="0" u="none" strike="noStrike" kern="1200" cap="none" spc="0" normalizeH="0" baseline="0" noProof="0" dirty="0">
                <a:ln>
                  <a:noFill/>
                </a:ln>
                <a:solidFill>
                  <a:prstClr val="white"/>
                </a:solidFill>
                <a:effectLst/>
                <a:uLnTx/>
                <a:uFillTx/>
                <a:latin typeface="Calibri"/>
                <a:ea typeface="+mn-ea"/>
                <a:cs typeface="+mn-cs"/>
              </a:rPr>
              <a:t>Key elements that lead to </a:t>
            </a:r>
            <a:r>
              <a:rPr kumimoji="0" lang="en-US" sz="1889" b="1" i="0" u="none" strike="noStrike" kern="1200" cap="none" spc="0" normalizeH="0" baseline="0" noProof="0" dirty="0">
                <a:ln>
                  <a:noFill/>
                </a:ln>
                <a:solidFill>
                  <a:srgbClr val="FFFF00"/>
                </a:solidFill>
                <a:effectLst/>
                <a:uLnTx/>
                <a:uFillTx/>
                <a:latin typeface="Calibri"/>
                <a:ea typeface="+mn-ea"/>
                <a:cs typeface="+mn-cs"/>
              </a:rPr>
              <a:t>variation in the physical and chemical conditions of different habitats</a:t>
            </a:r>
            <a:endParaRPr kumimoji="0" lang="en-US" sz="1889" b="0" i="0" u="none" strike="noStrike" kern="1200" cap="none" spc="0" normalizeH="0" baseline="0" noProof="0" dirty="0">
              <a:ln>
                <a:noFill/>
              </a:ln>
              <a:solidFill>
                <a:srgbClr val="FFFF00"/>
              </a:solidFill>
              <a:effectLst/>
              <a:uLnTx/>
              <a:uFillTx/>
              <a:latin typeface="Calibri"/>
              <a:ea typeface="+mn-ea"/>
              <a:cs typeface="+mn-cs"/>
            </a:endParaRPr>
          </a:p>
        </p:txBody>
      </p:sp>
      <p:cxnSp>
        <p:nvCxnSpPr>
          <p:cNvPr id="14" name="Elbow Connector 13">
            <a:extLst>
              <a:ext uri="{FF2B5EF4-FFF2-40B4-BE49-F238E27FC236}">
                <a16:creationId xmlns:a16="http://schemas.microsoft.com/office/drawing/2014/main" id="{74C1BE41-ACDA-0D4A-BE9A-C2A65602212E}"/>
              </a:ext>
            </a:extLst>
          </p:cNvPr>
          <p:cNvCxnSpPr>
            <a:cxnSpLocks/>
            <a:stCxn id="2" idx="2"/>
            <a:endCxn id="4" idx="0"/>
          </p:cNvCxnSpPr>
          <p:nvPr/>
        </p:nvCxnSpPr>
        <p:spPr>
          <a:xfrm rot="5400000">
            <a:off x="3556054" y="-112092"/>
            <a:ext cx="382044" cy="2065139"/>
          </a:xfrm>
          <a:prstGeom prst="bentConnector3">
            <a:avLst>
              <a:gd name="adj1" fmla="val 50000"/>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5" name="Elbow Connector 14">
            <a:extLst>
              <a:ext uri="{FF2B5EF4-FFF2-40B4-BE49-F238E27FC236}">
                <a16:creationId xmlns:a16="http://schemas.microsoft.com/office/drawing/2014/main" id="{F452B9BC-3B0F-C242-83E3-5B57908E7E01}"/>
              </a:ext>
            </a:extLst>
          </p:cNvPr>
          <p:cNvCxnSpPr>
            <a:cxnSpLocks/>
            <a:stCxn id="2" idx="2"/>
            <a:endCxn id="5" idx="0"/>
          </p:cNvCxnSpPr>
          <p:nvPr/>
        </p:nvCxnSpPr>
        <p:spPr>
          <a:xfrm rot="16200000" flipH="1">
            <a:off x="5763682" y="-254583"/>
            <a:ext cx="382044" cy="2350119"/>
          </a:xfrm>
          <a:prstGeom prst="bentConnector3">
            <a:avLst>
              <a:gd name="adj1" fmla="val 50000"/>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4" name="Elbow Connector 23">
            <a:extLst>
              <a:ext uri="{FF2B5EF4-FFF2-40B4-BE49-F238E27FC236}">
                <a16:creationId xmlns:a16="http://schemas.microsoft.com/office/drawing/2014/main" id="{62A2E3BD-F903-4248-B2AF-9D1A01E213B6}"/>
              </a:ext>
            </a:extLst>
          </p:cNvPr>
          <p:cNvCxnSpPr>
            <a:cxnSpLocks/>
            <a:stCxn id="4" idx="2"/>
            <a:endCxn id="10" idx="0"/>
          </p:cNvCxnSpPr>
          <p:nvPr/>
        </p:nvCxnSpPr>
        <p:spPr>
          <a:xfrm rot="5400000">
            <a:off x="1310517" y="1375625"/>
            <a:ext cx="652453" cy="2155527"/>
          </a:xfrm>
          <a:prstGeom prst="bentConnector3">
            <a:avLst>
              <a:gd name="adj1" fmla="val 50000"/>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5" name="Elbow Connector 24">
            <a:extLst>
              <a:ext uri="{FF2B5EF4-FFF2-40B4-BE49-F238E27FC236}">
                <a16:creationId xmlns:a16="http://schemas.microsoft.com/office/drawing/2014/main" id="{42693A39-F71E-1D41-AD56-FE6CD76630C9}"/>
              </a:ext>
            </a:extLst>
          </p:cNvPr>
          <p:cNvCxnSpPr>
            <a:cxnSpLocks/>
            <a:stCxn id="4" idx="2"/>
            <a:endCxn id="9" idx="0"/>
          </p:cNvCxnSpPr>
          <p:nvPr/>
        </p:nvCxnSpPr>
        <p:spPr>
          <a:xfrm rot="16200000" flipH="1">
            <a:off x="4369725" y="471942"/>
            <a:ext cx="652453" cy="3962891"/>
          </a:xfrm>
          <a:prstGeom prst="bentConnector3">
            <a:avLst>
              <a:gd name="adj1" fmla="val 50000"/>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1" name="Elbow Connector 30">
            <a:extLst>
              <a:ext uri="{FF2B5EF4-FFF2-40B4-BE49-F238E27FC236}">
                <a16:creationId xmlns:a16="http://schemas.microsoft.com/office/drawing/2014/main" id="{857B7D92-DED9-C54B-8D6A-26746C38981E}"/>
              </a:ext>
            </a:extLst>
          </p:cNvPr>
          <p:cNvCxnSpPr>
            <a:cxnSpLocks/>
            <a:stCxn id="4" idx="2"/>
            <a:endCxn id="8" idx="0"/>
          </p:cNvCxnSpPr>
          <p:nvPr/>
        </p:nvCxnSpPr>
        <p:spPr>
          <a:xfrm rot="5400000">
            <a:off x="2122376" y="2187484"/>
            <a:ext cx="652453" cy="531808"/>
          </a:xfrm>
          <a:prstGeom prst="bentConnector3">
            <a:avLst>
              <a:gd name="adj1" fmla="val 50000"/>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2" name="Elbow Connector 31">
            <a:extLst>
              <a:ext uri="{FF2B5EF4-FFF2-40B4-BE49-F238E27FC236}">
                <a16:creationId xmlns:a16="http://schemas.microsoft.com/office/drawing/2014/main" id="{D09948C2-23C5-624C-B994-5508B410C55E}"/>
              </a:ext>
            </a:extLst>
          </p:cNvPr>
          <p:cNvCxnSpPr>
            <a:cxnSpLocks/>
            <a:stCxn id="4" idx="2"/>
            <a:endCxn id="7" idx="0"/>
          </p:cNvCxnSpPr>
          <p:nvPr/>
        </p:nvCxnSpPr>
        <p:spPr>
          <a:xfrm rot="16200000" flipH="1">
            <a:off x="3456568" y="1385099"/>
            <a:ext cx="652453" cy="2136577"/>
          </a:xfrm>
          <a:prstGeom prst="bentConnector3">
            <a:avLst>
              <a:gd name="adj1" fmla="val 50000"/>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53" name="Elbow Connector 52">
            <a:extLst>
              <a:ext uri="{FF2B5EF4-FFF2-40B4-BE49-F238E27FC236}">
                <a16:creationId xmlns:a16="http://schemas.microsoft.com/office/drawing/2014/main" id="{83557F4C-26DA-DA47-AF5D-A638590BC1C6}"/>
              </a:ext>
            </a:extLst>
          </p:cNvPr>
          <p:cNvCxnSpPr>
            <a:cxnSpLocks/>
            <a:stCxn id="13" idx="0"/>
            <a:endCxn id="10" idx="2"/>
          </p:cNvCxnSpPr>
          <p:nvPr/>
        </p:nvCxnSpPr>
        <p:spPr>
          <a:xfrm rot="16200000" flipV="1">
            <a:off x="1834589" y="1904115"/>
            <a:ext cx="477864" cy="3029083"/>
          </a:xfrm>
          <a:prstGeom prst="bentConnector3">
            <a:avLst>
              <a:gd name="adj1" fmla="val 50000"/>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54" name="Elbow Connector 53">
            <a:extLst>
              <a:ext uri="{FF2B5EF4-FFF2-40B4-BE49-F238E27FC236}">
                <a16:creationId xmlns:a16="http://schemas.microsoft.com/office/drawing/2014/main" id="{F05C6427-3EE1-A844-B37B-B529489C0B25}"/>
              </a:ext>
            </a:extLst>
          </p:cNvPr>
          <p:cNvCxnSpPr>
            <a:cxnSpLocks/>
            <a:stCxn id="13" idx="0"/>
            <a:endCxn id="9" idx="2"/>
          </p:cNvCxnSpPr>
          <p:nvPr/>
        </p:nvCxnSpPr>
        <p:spPr>
          <a:xfrm rot="5400000" flipH="1" flipV="1">
            <a:off x="4893797" y="1873990"/>
            <a:ext cx="477864" cy="3089335"/>
          </a:xfrm>
          <a:prstGeom prst="bentConnector3">
            <a:avLst>
              <a:gd name="adj1" fmla="val 50000"/>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55" name="Elbow Connector 54">
            <a:extLst>
              <a:ext uri="{FF2B5EF4-FFF2-40B4-BE49-F238E27FC236}">
                <a16:creationId xmlns:a16="http://schemas.microsoft.com/office/drawing/2014/main" id="{123B1F7F-44AA-4240-B08B-382184F1B35B}"/>
              </a:ext>
            </a:extLst>
          </p:cNvPr>
          <p:cNvCxnSpPr>
            <a:cxnSpLocks/>
            <a:stCxn id="13" idx="0"/>
            <a:endCxn id="8" idx="2"/>
          </p:cNvCxnSpPr>
          <p:nvPr/>
        </p:nvCxnSpPr>
        <p:spPr>
          <a:xfrm rot="16200000" flipV="1">
            <a:off x="2646448" y="2715975"/>
            <a:ext cx="477864" cy="1405364"/>
          </a:xfrm>
          <a:prstGeom prst="bentConnector3">
            <a:avLst>
              <a:gd name="adj1" fmla="val 50000"/>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56" name="Elbow Connector 55">
            <a:extLst>
              <a:ext uri="{FF2B5EF4-FFF2-40B4-BE49-F238E27FC236}">
                <a16:creationId xmlns:a16="http://schemas.microsoft.com/office/drawing/2014/main" id="{77669F41-30A2-0345-89E7-436ECC94B5A9}"/>
              </a:ext>
            </a:extLst>
          </p:cNvPr>
          <p:cNvCxnSpPr>
            <a:cxnSpLocks/>
            <a:stCxn id="13" idx="0"/>
            <a:endCxn id="7" idx="2"/>
          </p:cNvCxnSpPr>
          <p:nvPr/>
        </p:nvCxnSpPr>
        <p:spPr>
          <a:xfrm rot="5400000" flipH="1" flipV="1">
            <a:off x="3980640" y="2787147"/>
            <a:ext cx="477864" cy="1263021"/>
          </a:xfrm>
          <a:prstGeom prst="bentConnector3">
            <a:avLst>
              <a:gd name="adj1" fmla="val 50000"/>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24482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7"/>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25"/>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9"/>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53"/>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55"/>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56"/>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54"/>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5" grpId="0"/>
      <p:bldP spid="7" grpId="0"/>
      <p:bldP spid="8" grpId="0"/>
      <p:bldP spid="9" grpId="0"/>
      <p:bldP spid="10" grpId="0"/>
      <p:bldP spid="1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7464" y="137198"/>
            <a:ext cx="8163495" cy="952500"/>
          </a:xfrm>
        </p:spPr>
        <p:txBody>
          <a:bodyPr>
            <a:normAutofit/>
          </a:bodyPr>
          <a:lstStyle/>
          <a:p>
            <a:r>
              <a:rPr lang="en-US" sz="2222" b="1" dirty="0"/>
              <a:t>Light as a major abiotic factor</a:t>
            </a:r>
            <a:endParaRPr lang="en-IN" sz="2222" dirty="0"/>
          </a:p>
        </p:txBody>
      </p:sp>
      <p:sp>
        <p:nvSpPr>
          <p:cNvPr id="3" name="Content Placeholder 2"/>
          <p:cNvSpPr>
            <a:spLocks noGrp="1"/>
          </p:cNvSpPr>
          <p:nvPr>
            <p:ph idx="1"/>
          </p:nvPr>
        </p:nvSpPr>
        <p:spPr>
          <a:xfrm>
            <a:off x="0" y="925628"/>
            <a:ext cx="8892480" cy="4617696"/>
          </a:xfrm>
        </p:spPr>
        <p:txBody>
          <a:bodyPr>
            <a:noAutofit/>
          </a:bodyPr>
          <a:lstStyle/>
          <a:p>
            <a:pPr algn="just"/>
            <a:r>
              <a:rPr lang="en-US" sz="2000" dirty="0" err="1"/>
              <a:t>Autotrophs</a:t>
            </a:r>
            <a:r>
              <a:rPr lang="en-US" sz="2000" dirty="0"/>
              <a:t> like</a:t>
            </a:r>
            <a:r>
              <a:rPr lang="en-US" sz="2000" b="1" dirty="0"/>
              <a:t> </a:t>
            </a:r>
            <a:r>
              <a:rPr lang="en-US" sz="2000" b="1" dirty="0">
                <a:solidFill>
                  <a:srgbClr val="FFFF00"/>
                </a:solidFill>
              </a:rPr>
              <a:t>plants produce food through photosynthesis</a:t>
            </a:r>
            <a:r>
              <a:rPr lang="en-US" sz="2000" b="1" dirty="0"/>
              <a:t>, a process which </a:t>
            </a:r>
            <a:r>
              <a:rPr lang="en-US" sz="2000" dirty="0"/>
              <a:t>is only possible when sunlight is available as a source of energy.</a:t>
            </a:r>
          </a:p>
          <a:p>
            <a:pPr algn="just"/>
            <a:r>
              <a:rPr lang="en-US" sz="2000" dirty="0"/>
              <a:t>Many species of small plants (herbs and shrubs) growing in forests are adapted to </a:t>
            </a:r>
            <a:r>
              <a:rPr lang="en-US" sz="2000" dirty="0" err="1"/>
              <a:t>photosynthesise</a:t>
            </a:r>
            <a:r>
              <a:rPr lang="en-US" sz="2000" dirty="0"/>
              <a:t> optimally under very low light conditions because they are constantly overshadowed by tall, canopied trees. </a:t>
            </a:r>
          </a:p>
          <a:p>
            <a:pPr algn="just"/>
            <a:r>
              <a:rPr lang="en-US" sz="2000" dirty="0"/>
              <a:t>Many plants are also dependent on sunlight to meet their </a:t>
            </a:r>
            <a:r>
              <a:rPr lang="en-US" sz="2000" b="1" dirty="0">
                <a:solidFill>
                  <a:srgbClr val="FFFF00"/>
                </a:solidFill>
              </a:rPr>
              <a:t>photoperiodic requirement </a:t>
            </a:r>
            <a:r>
              <a:rPr lang="en-US" sz="2000" dirty="0"/>
              <a:t>for flowering. </a:t>
            </a:r>
          </a:p>
          <a:p>
            <a:pPr algn="just"/>
            <a:r>
              <a:rPr lang="en-US" sz="2000" dirty="0"/>
              <a:t>For many animals too, light is important in that they use the </a:t>
            </a:r>
            <a:r>
              <a:rPr lang="en-US" sz="2000" b="1" dirty="0">
                <a:solidFill>
                  <a:srgbClr val="FFFF00"/>
                </a:solidFill>
              </a:rPr>
              <a:t>diurnal (active during the day)</a:t>
            </a:r>
            <a:r>
              <a:rPr lang="en-US" sz="2000" dirty="0"/>
              <a:t> and seasonal variations in light intensity and duration (photoperiod) as cues for timing their foraging, reproductive and migratory activities.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2261" y="137198"/>
            <a:ext cx="8064804" cy="952500"/>
          </a:xfrm>
        </p:spPr>
        <p:txBody>
          <a:bodyPr>
            <a:normAutofit/>
          </a:bodyPr>
          <a:lstStyle/>
          <a:p>
            <a:r>
              <a:rPr lang="en-US" sz="2222" b="1" dirty="0"/>
              <a:t>Light as a major abiotic factor</a:t>
            </a:r>
            <a:endParaRPr lang="en-IN" sz="2222" dirty="0"/>
          </a:p>
        </p:txBody>
      </p:sp>
      <p:sp>
        <p:nvSpPr>
          <p:cNvPr id="3" name="Content Placeholder 2"/>
          <p:cNvSpPr>
            <a:spLocks noGrp="1"/>
          </p:cNvSpPr>
          <p:nvPr>
            <p:ph idx="1"/>
          </p:nvPr>
        </p:nvSpPr>
        <p:spPr>
          <a:xfrm>
            <a:off x="179512" y="925628"/>
            <a:ext cx="8784976" cy="4617696"/>
          </a:xfrm>
        </p:spPr>
        <p:txBody>
          <a:bodyPr>
            <a:noAutofit/>
          </a:bodyPr>
          <a:lstStyle/>
          <a:p>
            <a:pPr algn="just"/>
            <a:r>
              <a:rPr lang="en-US" sz="2000" dirty="0"/>
              <a:t>The availability of </a:t>
            </a:r>
            <a:r>
              <a:rPr lang="en-US" sz="2000" b="1" dirty="0">
                <a:solidFill>
                  <a:srgbClr val="FFFF00"/>
                </a:solidFill>
              </a:rPr>
              <a:t>light on land is closely linked with that of temperature </a:t>
            </a:r>
            <a:r>
              <a:rPr lang="en-US" sz="2000" dirty="0"/>
              <a:t>since the </a:t>
            </a:r>
            <a:r>
              <a:rPr lang="en-US" sz="2000" dirty="0">
                <a:solidFill>
                  <a:srgbClr val="FFFF00"/>
                </a:solidFill>
              </a:rPr>
              <a:t>sun is the source for both</a:t>
            </a:r>
            <a:r>
              <a:rPr lang="en-US" sz="2000" dirty="0"/>
              <a:t>. </a:t>
            </a:r>
          </a:p>
          <a:p>
            <a:pPr algn="just"/>
            <a:r>
              <a:rPr lang="en-US" sz="2000" dirty="0"/>
              <a:t>In deep (&gt;500m) in the oceans, the environment is perpetually dark and its inhabitants are not aware of the existence of a celestial source of energy called Sun. </a:t>
            </a:r>
            <a:endParaRPr lang="en-US" sz="2000" i="1" dirty="0"/>
          </a:p>
          <a:p>
            <a:pPr algn="just"/>
            <a:r>
              <a:rPr lang="en-US" sz="2000" i="1" dirty="0"/>
              <a:t>The spectral </a:t>
            </a:r>
            <a:r>
              <a:rPr lang="en-US" sz="2000" dirty="0"/>
              <a:t>quality of solar radiation is also important for life. </a:t>
            </a:r>
          </a:p>
          <a:p>
            <a:pPr algn="just"/>
            <a:r>
              <a:rPr lang="en-US" sz="2000" dirty="0"/>
              <a:t>The UV component of the spectrum is harmful to many organisms while not all the </a:t>
            </a:r>
            <a:r>
              <a:rPr lang="en-US" sz="2000" dirty="0" err="1"/>
              <a:t>colour</a:t>
            </a:r>
            <a:r>
              <a:rPr lang="en-US" sz="2000" dirty="0"/>
              <a:t> components of the visible spectrum are available for marine plants living at different depths of the ocean.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7464" y="137198"/>
            <a:ext cx="8163495" cy="952500"/>
          </a:xfrm>
        </p:spPr>
        <p:txBody>
          <a:bodyPr>
            <a:normAutofit/>
          </a:bodyPr>
          <a:lstStyle/>
          <a:p>
            <a:r>
              <a:rPr lang="en-US" sz="2222" b="1" dirty="0"/>
              <a:t>Soil as a major </a:t>
            </a:r>
            <a:r>
              <a:rPr lang="en-US" sz="2222" b="1" dirty="0" err="1"/>
              <a:t>abiotic</a:t>
            </a:r>
            <a:r>
              <a:rPr lang="en-US" sz="2222" b="1" dirty="0"/>
              <a:t> factor</a:t>
            </a:r>
            <a:endParaRPr lang="en-IN" sz="2222" dirty="0"/>
          </a:p>
        </p:txBody>
      </p:sp>
      <p:sp>
        <p:nvSpPr>
          <p:cNvPr id="3" name="Content Placeholder 2"/>
          <p:cNvSpPr>
            <a:spLocks noGrp="1"/>
          </p:cNvSpPr>
          <p:nvPr>
            <p:ph idx="1"/>
          </p:nvPr>
        </p:nvSpPr>
        <p:spPr>
          <a:xfrm>
            <a:off x="125760" y="913284"/>
            <a:ext cx="8892480" cy="4617696"/>
          </a:xfrm>
        </p:spPr>
        <p:txBody>
          <a:bodyPr>
            <a:noAutofit/>
          </a:bodyPr>
          <a:lstStyle/>
          <a:p>
            <a:pPr algn="just"/>
            <a:r>
              <a:rPr lang="en-US" sz="2000" b="1" dirty="0">
                <a:solidFill>
                  <a:srgbClr val="FFFF00"/>
                </a:solidFill>
              </a:rPr>
              <a:t>The nature and properties of soil in different places vary</a:t>
            </a:r>
            <a:r>
              <a:rPr lang="en-US" sz="2000" b="1" dirty="0"/>
              <a:t>; it is </a:t>
            </a:r>
            <a:r>
              <a:rPr lang="en-US" sz="2000" dirty="0"/>
              <a:t>dependent on the </a:t>
            </a:r>
            <a:r>
              <a:rPr lang="en-US" sz="2000" b="1" dirty="0">
                <a:solidFill>
                  <a:srgbClr val="FFFF00"/>
                </a:solidFill>
              </a:rPr>
              <a:t>climate</a:t>
            </a:r>
            <a:r>
              <a:rPr lang="en-US" sz="2000" dirty="0"/>
              <a:t>, the </a:t>
            </a:r>
            <a:r>
              <a:rPr lang="en-US" sz="2000" b="1" dirty="0">
                <a:solidFill>
                  <a:srgbClr val="FFFF00"/>
                </a:solidFill>
              </a:rPr>
              <a:t>weathering process</a:t>
            </a:r>
            <a:r>
              <a:rPr lang="en-US" sz="2000" dirty="0"/>
              <a:t>, </a:t>
            </a:r>
            <a:r>
              <a:rPr lang="en-US" sz="2000" b="1" dirty="0">
                <a:solidFill>
                  <a:srgbClr val="FFFF00"/>
                </a:solidFill>
              </a:rPr>
              <a:t>whether soil is transported or sedimentary</a:t>
            </a:r>
            <a:r>
              <a:rPr lang="en-US" sz="2000" dirty="0"/>
              <a:t> and </a:t>
            </a:r>
            <a:r>
              <a:rPr lang="en-US" sz="2000" b="1" dirty="0">
                <a:solidFill>
                  <a:srgbClr val="FFFF00"/>
                </a:solidFill>
              </a:rPr>
              <a:t>how soil development occurred</a:t>
            </a:r>
            <a:r>
              <a:rPr lang="en-US" sz="2000" dirty="0"/>
              <a:t>.</a:t>
            </a:r>
          </a:p>
          <a:p>
            <a:pPr algn="just"/>
            <a:r>
              <a:rPr lang="en-US" sz="2000" dirty="0"/>
              <a:t>Various characteristics of the soil such as </a:t>
            </a:r>
            <a:r>
              <a:rPr lang="en-US" sz="2000" b="1" dirty="0">
                <a:solidFill>
                  <a:srgbClr val="FFFF00"/>
                </a:solidFill>
              </a:rPr>
              <a:t>soil composition, grain size and aggregation</a:t>
            </a:r>
            <a:r>
              <a:rPr lang="en-US" sz="2000" dirty="0"/>
              <a:t> determine the </a:t>
            </a:r>
            <a:r>
              <a:rPr lang="en-US" sz="2000" b="1" dirty="0">
                <a:solidFill>
                  <a:srgbClr val="FFFF00"/>
                </a:solidFill>
              </a:rPr>
              <a:t>percolation and water holding capacity </a:t>
            </a:r>
            <a:r>
              <a:rPr lang="en-US" sz="2000" dirty="0"/>
              <a:t>of the soils. </a:t>
            </a:r>
          </a:p>
          <a:p>
            <a:pPr algn="just"/>
            <a:r>
              <a:rPr lang="en-US" sz="2000" b="1" dirty="0">
                <a:solidFill>
                  <a:srgbClr val="FFFF00"/>
                </a:solidFill>
              </a:rPr>
              <a:t>Percolation and water holding capacity </a:t>
            </a:r>
            <a:r>
              <a:rPr lang="en-US" sz="2000" dirty="0"/>
              <a:t>along with parameters such as </a:t>
            </a:r>
            <a:r>
              <a:rPr lang="en-US" sz="2000" b="1" dirty="0">
                <a:solidFill>
                  <a:srgbClr val="FFFF00"/>
                </a:solidFill>
              </a:rPr>
              <a:t>pH, mineral composition and topography</a:t>
            </a:r>
            <a:r>
              <a:rPr lang="en-US" sz="2000" dirty="0"/>
              <a:t> determine to a large extent the vegetation in any area. </a:t>
            </a:r>
          </a:p>
          <a:p>
            <a:pPr algn="just"/>
            <a:r>
              <a:rPr lang="en-US" sz="2000" dirty="0"/>
              <a:t>This is in turn dictates the type of animals that can be supported. </a:t>
            </a:r>
          </a:p>
          <a:p>
            <a:pPr algn="just"/>
            <a:r>
              <a:rPr lang="en-US" sz="2000" dirty="0"/>
              <a:t>Similarly, in the aquatic environment, the sediment-characteristics often determine the type of benthic animals that can thrive there.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99591" y="1097305"/>
            <a:ext cx="8638885" cy="4000444"/>
          </a:xfrm>
        </p:spPr>
        <p:txBody>
          <a:bodyPr>
            <a:noAutofit/>
          </a:bodyPr>
          <a:lstStyle/>
          <a:p>
            <a:pPr algn="just"/>
            <a:r>
              <a:rPr lang="en-US" sz="2222" dirty="0"/>
              <a:t>Objectives of the chapter</a:t>
            </a:r>
          </a:p>
          <a:p>
            <a:pPr lvl="1" algn="just"/>
            <a:r>
              <a:rPr lang="en-US" sz="2222" dirty="0"/>
              <a:t>To explore ecology at </a:t>
            </a:r>
            <a:r>
              <a:rPr lang="en-US" sz="2222" dirty="0" err="1"/>
              <a:t>organismic</a:t>
            </a:r>
            <a:r>
              <a:rPr lang="en-US" sz="2222" dirty="0"/>
              <a:t> levels.</a:t>
            </a:r>
          </a:p>
          <a:p>
            <a:pPr lvl="1" algn="just"/>
            <a:r>
              <a:rPr lang="en-US" sz="2222" dirty="0"/>
              <a:t>To explore ecology at population levels.</a:t>
            </a:r>
            <a:endParaRPr lang="en-US" sz="2222" dirty="0">
              <a:solidFill>
                <a:srgbClr val="FFFF00"/>
              </a:solidFill>
            </a:endParaRPr>
          </a:p>
          <a:p>
            <a:pPr algn="just"/>
            <a:endParaRPr lang="en-US" sz="2222" dirty="0">
              <a:solidFill>
                <a:srgbClr val="FFFF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6156" y="137198"/>
            <a:ext cx="8130909" cy="952500"/>
          </a:xfrm>
        </p:spPr>
        <p:txBody>
          <a:bodyPr>
            <a:normAutofit/>
          </a:bodyPr>
          <a:lstStyle/>
          <a:p>
            <a:r>
              <a:rPr lang="en-US" sz="2222" b="1" dirty="0"/>
              <a:t>Questions to ponder on………</a:t>
            </a:r>
            <a:endParaRPr lang="en-IN" sz="2222" dirty="0"/>
          </a:p>
        </p:txBody>
      </p:sp>
      <p:sp>
        <p:nvSpPr>
          <p:cNvPr id="3" name="Content Placeholder 2"/>
          <p:cNvSpPr>
            <a:spLocks noGrp="1"/>
          </p:cNvSpPr>
          <p:nvPr>
            <p:ph idx="1"/>
          </p:nvPr>
        </p:nvSpPr>
        <p:spPr>
          <a:xfrm>
            <a:off x="107504" y="925628"/>
            <a:ext cx="8856984" cy="4617696"/>
          </a:xfrm>
        </p:spPr>
        <p:txBody>
          <a:bodyPr>
            <a:noAutofit/>
          </a:bodyPr>
          <a:lstStyle/>
          <a:p>
            <a:pPr algn="just"/>
            <a:r>
              <a:rPr lang="en-US" sz="2000" dirty="0">
                <a:solidFill>
                  <a:srgbClr val="FFFF00"/>
                </a:solidFill>
              </a:rPr>
              <a:t>Is there any effect of highly variable external environment to organisms?</a:t>
            </a:r>
          </a:p>
          <a:p>
            <a:pPr algn="just"/>
            <a:r>
              <a:rPr lang="en-US" sz="2000" dirty="0">
                <a:solidFill>
                  <a:srgbClr val="FFFF00"/>
                </a:solidFill>
              </a:rPr>
              <a:t>How do the organisms cope or manage with drastically varying abiotic conditions of habitats?</a:t>
            </a:r>
          </a:p>
        </p:txBody>
      </p:sp>
    </p:spTree>
    <p:extLst>
      <p:ext uri="{BB962C8B-B14F-4D97-AF65-F5344CB8AC3E}">
        <p14:creationId xmlns:p14="http://schemas.microsoft.com/office/powerpoint/2010/main" val="2556034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4016" y="88748"/>
            <a:ext cx="9468544" cy="840931"/>
          </a:xfrm>
        </p:spPr>
        <p:txBody>
          <a:bodyPr>
            <a:noAutofit/>
          </a:bodyPr>
          <a:lstStyle/>
          <a:p>
            <a:br>
              <a:rPr lang="en-US" sz="1800" b="1" i="1" dirty="0"/>
            </a:br>
            <a:br>
              <a:rPr lang="en-US" sz="1800" b="1" i="1" dirty="0"/>
            </a:br>
            <a:r>
              <a:rPr lang="en-US" sz="1800" i="1" dirty="0">
                <a:solidFill>
                  <a:srgbClr val="FFFF00"/>
                </a:solidFill>
              </a:rPr>
              <a:t>(How do organisms cope or manage with drastically varying abiotic conditions of habitats)</a:t>
            </a:r>
            <a:endParaRPr lang="en-IN" sz="1800" i="1" dirty="0">
              <a:solidFill>
                <a:srgbClr val="FFFF00"/>
              </a:solidFill>
            </a:endParaRPr>
          </a:p>
        </p:txBody>
      </p:sp>
      <p:sp>
        <p:nvSpPr>
          <p:cNvPr id="4" name="Rectangle 3">
            <a:extLst>
              <a:ext uri="{FF2B5EF4-FFF2-40B4-BE49-F238E27FC236}">
                <a16:creationId xmlns:a16="http://schemas.microsoft.com/office/drawing/2014/main" id="{3D916485-F19C-6D44-9501-65BBD5044B26}"/>
              </a:ext>
            </a:extLst>
          </p:cNvPr>
          <p:cNvSpPr/>
          <p:nvPr/>
        </p:nvSpPr>
        <p:spPr>
          <a:xfrm>
            <a:off x="-81208" y="1497349"/>
            <a:ext cx="2513896" cy="673711"/>
          </a:xfrm>
          <a:prstGeom prst="rect">
            <a:avLst/>
          </a:prstGeom>
        </p:spPr>
        <p:txBody>
          <a:bodyPr wrap="square">
            <a:spAutoFit/>
          </a:bodyPr>
          <a:lstStyle/>
          <a:p>
            <a:pPr marL="0" lvl="1" algn="ctr"/>
            <a:r>
              <a:rPr lang="en-US" sz="2000" b="1" dirty="0">
                <a:solidFill>
                  <a:srgbClr val="FFFF00"/>
                </a:solidFill>
              </a:rPr>
              <a:t>Regulate</a:t>
            </a:r>
          </a:p>
          <a:p>
            <a:pPr marL="0" lvl="1" algn="ctr"/>
            <a:r>
              <a:rPr lang="en-US" sz="1778" dirty="0">
                <a:solidFill>
                  <a:srgbClr val="FFFF00"/>
                </a:solidFill>
              </a:rPr>
              <a:t>(birds and mammals)</a:t>
            </a:r>
          </a:p>
        </p:txBody>
      </p:sp>
      <p:sp>
        <p:nvSpPr>
          <p:cNvPr id="5" name="Rectangle 4">
            <a:extLst>
              <a:ext uri="{FF2B5EF4-FFF2-40B4-BE49-F238E27FC236}">
                <a16:creationId xmlns:a16="http://schemas.microsoft.com/office/drawing/2014/main" id="{887D2229-593A-6C47-9D68-C6DE71E007B3}"/>
              </a:ext>
            </a:extLst>
          </p:cNvPr>
          <p:cNvSpPr/>
          <p:nvPr/>
        </p:nvSpPr>
        <p:spPr>
          <a:xfrm>
            <a:off x="7159029" y="1497349"/>
            <a:ext cx="1179849" cy="400110"/>
          </a:xfrm>
          <a:prstGeom prst="rect">
            <a:avLst/>
          </a:prstGeom>
        </p:spPr>
        <p:txBody>
          <a:bodyPr wrap="square">
            <a:spAutoFit/>
          </a:bodyPr>
          <a:lstStyle/>
          <a:p>
            <a:pPr marL="0" lvl="1" algn="ctr"/>
            <a:r>
              <a:rPr lang="en-US" sz="2000" b="1" dirty="0">
                <a:solidFill>
                  <a:srgbClr val="FFFF00"/>
                </a:solidFill>
              </a:rPr>
              <a:t>Migrate</a:t>
            </a:r>
          </a:p>
        </p:txBody>
      </p:sp>
      <p:sp>
        <p:nvSpPr>
          <p:cNvPr id="6" name="Rectangle 5">
            <a:extLst>
              <a:ext uri="{FF2B5EF4-FFF2-40B4-BE49-F238E27FC236}">
                <a16:creationId xmlns:a16="http://schemas.microsoft.com/office/drawing/2014/main" id="{B037D2A2-93A6-4C40-9B3E-D30ED59ECEB4}"/>
              </a:ext>
            </a:extLst>
          </p:cNvPr>
          <p:cNvSpPr/>
          <p:nvPr/>
        </p:nvSpPr>
        <p:spPr>
          <a:xfrm>
            <a:off x="2697173" y="1497349"/>
            <a:ext cx="1179849" cy="400110"/>
          </a:xfrm>
          <a:prstGeom prst="rect">
            <a:avLst/>
          </a:prstGeom>
        </p:spPr>
        <p:txBody>
          <a:bodyPr wrap="square">
            <a:spAutoFit/>
          </a:bodyPr>
          <a:lstStyle/>
          <a:p>
            <a:pPr marL="0" lvl="1" algn="ctr"/>
            <a:r>
              <a:rPr lang="en-US" sz="2000" b="1" dirty="0">
                <a:solidFill>
                  <a:srgbClr val="FFFF00"/>
                </a:solidFill>
              </a:rPr>
              <a:t>Conform</a:t>
            </a:r>
          </a:p>
        </p:txBody>
      </p:sp>
      <p:sp>
        <p:nvSpPr>
          <p:cNvPr id="7" name="Rectangle 6">
            <a:extLst>
              <a:ext uri="{FF2B5EF4-FFF2-40B4-BE49-F238E27FC236}">
                <a16:creationId xmlns:a16="http://schemas.microsoft.com/office/drawing/2014/main" id="{346FE32C-9CA7-9E42-8175-4D653B9CC41E}"/>
              </a:ext>
            </a:extLst>
          </p:cNvPr>
          <p:cNvSpPr/>
          <p:nvPr/>
        </p:nvSpPr>
        <p:spPr>
          <a:xfrm>
            <a:off x="4910821" y="1497349"/>
            <a:ext cx="1179849" cy="400110"/>
          </a:xfrm>
          <a:prstGeom prst="rect">
            <a:avLst/>
          </a:prstGeom>
        </p:spPr>
        <p:txBody>
          <a:bodyPr wrap="square">
            <a:spAutoFit/>
          </a:bodyPr>
          <a:lstStyle/>
          <a:p>
            <a:pPr marL="0" lvl="1" algn="ctr"/>
            <a:r>
              <a:rPr lang="en-US" sz="2000" b="1" dirty="0">
                <a:solidFill>
                  <a:srgbClr val="FFFF00"/>
                </a:solidFill>
              </a:rPr>
              <a:t>Suspend</a:t>
            </a:r>
            <a:endParaRPr lang="en-US" sz="2000" dirty="0">
              <a:solidFill>
                <a:srgbClr val="FFFF00"/>
              </a:solidFill>
            </a:endParaRPr>
          </a:p>
        </p:txBody>
      </p:sp>
      <p:cxnSp>
        <p:nvCxnSpPr>
          <p:cNvPr id="8" name="Elbow Connector 7">
            <a:extLst>
              <a:ext uri="{FF2B5EF4-FFF2-40B4-BE49-F238E27FC236}">
                <a16:creationId xmlns:a16="http://schemas.microsoft.com/office/drawing/2014/main" id="{D66B1EFA-9625-AF40-AD66-95DA3ECCBE2A}"/>
              </a:ext>
            </a:extLst>
          </p:cNvPr>
          <p:cNvCxnSpPr>
            <a:cxnSpLocks/>
            <a:stCxn id="2" idx="2"/>
            <a:endCxn id="4" idx="0"/>
          </p:cNvCxnSpPr>
          <p:nvPr/>
        </p:nvCxnSpPr>
        <p:spPr>
          <a:xfrm rot="5400000">
            <a:off x="2599163" y="-493744"/>
            <a:ext cx="567670" cy="3414516"/>
          </a:xfrm>
          <a:prstGeom prst="bentConnector3">
            <a:avLst>
              <a:gd name="adj1" fmla="val 50000"/>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9" name="Elbow Connector 8">
            <a:extLst>
              <a:ext uri="{FF2B5EF4-FFF2-40B4-BE49-F238E27FC236}">
                <a16:creationId xmlns:a16="http://schemas.microsoft.com/office/drawing/2014/main" id="{D923240B-A3FA-B543-9474-EE031E519381}"/>
              </a:ext>
            </a:extLst>
          </p:cNvPr>
          <p:cNvCxnSpPr>
            <a:cxnSpLocks/>
            <a:stCxn id="2" idx="2"/>
            <a:endCxn id="6" idx="0"/>
          </p:cNvCxnSpPr>
          <p:nvPr/>
        </p:nvCxnSpPr>
        <p:spPr>
          <a:xfrm rot="5400000">
            <a:off x="3654842" y="561935"/>
            <a:ext cx="567670" cy="1303158"/>
          </a:xfrm>
          <a:prstGeom prst="bentConnector3">
            <a:avLst>
              <a:gd name="adj1" fmla="val 50000"/>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4" name="Elbow Connector 13">
            <a:extLst>
              <a:ext uri="{FF2B5EF4-FFF2-40B4-BE49-F238E27FC236}">
                <a16:creationId xmlns:a16="http://schemas.microsoft.com/office/drawing/2014/main" id="{A06444A6-2AD5-2441-8889-B7893BC4C44A}"/>
              </a:ext>
            </a:extLst>
          </p:cNvPr>
          <p:cNvCxnSpPr>
            <a:cxnSpLocks/>
            <a:stCxn id="2" idx="2"/>
            <a:endCxn id="5" idx="0"/>
          </p:cNvCxnSpPr>
          <p:nvPr/>
        </p:nvCxnSpPr>
        <p:spPr>
          <a:xfrm rot="16200000" flipH="1">
            <a:off x="5885770" y="-365835"/>
            <a:ext cx="567670" cy="3158698"/>
          </a:xfrm>
          <a:prstGeom prst="bentConnector3">
            <a:avLst>
              <a:gd name="adj1" fmla="val 50000"/>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7" name="Elbow Connector 16">
            <a:extLst>
              <a:ext uri="{FF2B5EF4-FFF2-40B4-BE49-F238E27FC236}">
                <a16:creationId xmlns:a16="http://schemas.microsoft.com/office/drawing/2014/main" id="{B274040F-9731-ED4D-9A7E-CCBEBE46ADCF}"/>
              </a:ext>
            </a:extLst>
          </p:cNvPr>
          <p:cNvCxnSpPr>
            <a:cxnSpLocks/>
            <a:stCxn id="2" idx="2"/>
            <a:endCxn id="7" idx="0"/>
          </p:cNvCxnSpPr>
          <p:nvPr/>
        </p:nvCxnSpPr>
        <p:spPr>
          <a:xfrm rot="16200000" flipH="1">
            <a:off x="4761666" y="758269"/>
            <a:ext cx="567670" cy="910490"/>
          </a:xfrm>
          <a:prstGeom prst="bentConnector3">
            <a:avLst>
              <a:gd name="adj1" fmla="val 50000"/>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4" name="Rectangle 23">
            <a:extLst>
              <a:ext uri="{FF2B5EF4-FFF2-40B4-BE49-F238E27FC236}">
                <a16:creationId xmlns:a16="http://schemas.microsoft.com/office/drawing/2014/main" id="{E2CFB02D-D3CD-1B4A-89B1-97472867AFA2}"/>
              </a:ext>
            </a:extLst>
          </p:cNvPr>
          <p:cNvSpPr/>
          <p:nvPr/>
        </p:nvSpPr>
        <p:spPr>
          <a:xfrm>
            <a:off x="4499992" y="2377447"/>
            <a:ext cx="2001509" cy="639534"/>
          </a:xfrm>
          <a:prstGeom prst="rect">
            <a:avLst/>
          </a:prstGeom>
        </p:spPr>
        <p:txBody>
          <a:bodyPr wrap="none">
            <a:spAutoFit/>
          </a:bodyPr>
          <a:lstStyle/>
          <a:p>
            <a:pPr algn="ctr"/>
            <a:r>
              <a:rPr lang="en-US" sz="1778" b="1" dirty="0">
                <a:solidFill>
                  <a:srgbClr val="FFFF00"/>
                </a:solidFill>
              </a:rPr>
              <a:t>Avoid the stress </a:t>
            </a:r>
          </a:p>
          <a:p>
            <a:pPr algn="ctr"/>
            <a:r>
              <a:rPr lang="en-US" sz="1778" b="1" dirty="0">
                <a:solidFill>
                  <a:srgbClr val="FFFF00"/>
                </a:solidFill>
              </a:rPr>
              <a:t>by escaping in time</a:t>
            </a:r>
            <a:endParaRPr lang="en-US" sz="1778" dirty="0"/>
          </a:p>
        </p:txBody>
      </p:sp>
      <p:sp>
        <p:nvSpPr>
          <p:cNvPr id="25" name="Rectangle 24">
            <a:extLst>
              <a:ext uri="{FF2B5EF4-FFF2-40B4-BE49-F238E27FC236}">
                <a16:creationId xmlns:a16="http://schemas.microsoft.com/office/drawing/2014/main" id="{C88EBBDE-C711-514C-BAAF-0DFBBCBEF8B3}"/>
              </a:ext>
            </a:extLst>
          </p:cNvPr>
          <p:cNvSpPr/>
          <p:nvPr/>
        </p:nvSpPr>
        <p:spPr>
          <a:xfrm>
            <a:off x="3779912" y="3728231"/>
            <a:ext cx="2310758" cy="1898020"/>
          </a:xfrm>
          <a:prstGeom prst="rect">
            <a:avLst/>
          </a:prstGeom>
        </p:spPr>
        <p:txBody>
          <a:bodyPr wrap="square">
            <a:spAutoFit/>
          </a:bodyPr>
          <a:lstStyle/>
          <a:p>
            <a:pPr marL="15875" lvl="1" algn="ctr"/>
            <a:r>
              <a:rPr lang="en-US" sz="1778" b="1" dirty="0">
                <a:solidFill>
                  <a:srgbClr val="FFFF00"/>
                </a:solidFill>
              </a:rPr>
              <a:t>Diapause </a:t>
            </a:r>
          </a:p>
          <a:p>
            <a:pPr marL="15875" lvl="1" algn="ctr"/>
            <a:r>
              <a:rPr lang="en-US" sz="1778" dirty="0"/>
              <a:t>(a stage of suspended development) </a:t>
            </a:r>
          </a:p>
          <a:p>
            <a:pPr marL="15875" lvl="1" algn="ctr"/>
            <a:r>
              <a:rPr lang="en-US" sz="1600" dirty="0"/>
              <a:t>(Example; Zooplankton in lakes &amp; ponds enter diapause under </a:t>
            </a:r>
            <a:r>
              <a:rPr lang="en-US" sz="1600" dirty="0" err="1"/>
              <a:t>unfavourable</a:t>
            </a:r>
            <a:r>
              <a:rPr lang="en-US" sz="1600" dirty="0"/>
              <a:t> conditions) </a:t>
            </a:r>
          </a:p>
        </p:txBody>
      </p:sp>
      <p:sp>
        <p:nvSpPr>
          <p:cNvPr id="26" name="Rectangle 25">
            <a:extLst>
              <a:ext uri="{FF2B5EF4-FFF2-40B4-BE49-F238E27FC236}">
                <a16:creationId xmlns:a16="http://schemas.microsoft.com/office/drawing/2014/main" id="{ACA0DDFB-9CD7-C244-99CD-8180051F5971}"/>
              </a:ext>
            </a:extLst>
          </p:cNvPr>
          <p:cNvSpPr/>
          <p:nvPr/>
        </p:nvSpPr>
        <p:spPr>
          <a:xfrm>
            <a:off x="-46816" y="3728232"/>
            <a:ext cx="1731563" cy="913135"/>
          </a:xfrm>
          <a:prstGeom prst="rect">
            <a:avLst/>
          </a:prstGeom>
        </p:spPr>
        <p:txBody>
          <a:bodyPr wrap="none">
            <a:spAutoFit/>
          </a:bodyPr>
          <a:lstStyle/>
          <a:p>
            <a:pPr algn="ctr"/>
            <a:r>
              <a:rPr lang="en-US" sz="1778" b="1" dirty="0">
                <a:solidFill>
                  <a:srgbClr val="FFFF00"/>
                </a:solidFill>
              </a:rPr>
              <a:t>Hibernation </a:t>
            </a:r>
          </a:p>
          <a:p>
            <a:pPr algn="ctr"/>
            <a:r>
              <a:rPr lang="en-US" sz="1778" dirty="0">
                <a:solidFill>
                  <a:srgbClr val="FFFF00"/>
                </a:solidFill>
              </a:rPr>
              <a:t>during winter</a:t>
            </a:r>
          </a:p>
          <a:p>
            <a:pPr algn="ctr"/>
            <a:r>
              <a:rPr lang="en-US" sz="1778" dirty="0"/>
              <a:t>(Example; Bears)</a:t>
            </a:r>
          </a:p>
        </p:txBody>
      </p:sp>
      <p:sp>
        <p:nvSpPr>
          <p:cNvPr id="27" name="Rectangle 26">
            <a:extLst>
              <a:ext uri="{FF2B5EF4-FFF2-40B4-BE49-F238E27FC236}">
                <a16:creationId xmlns:a16="http://schemas.microsoft.com/office/drawing/2014/main" id="{F087E319-F5E8-9F49-9BCE-7AEBAA4F0B63}"/>
              </a:ext>
            </a:extLst>
          </p:cNvPr>
          <p:cNvSpPr/>
          <p:nvPr/>
        </p:nvSpPr>
        <p:spPr>
          <a:xfrm>
            <a:off x="1478401" y="3728231"/>
            <a:ext cx="2457738" cy="1186735"/>
          </a:xfrm>
          <a:prstGeom prst="rect">
            <a:avLst/>
          </a:prstGeom>
        </p:spPr>
        <p:txBody>
          <a:bodyPr wrap="square">
            <a:spAutoFit/>
          </a:bodyPr>
          <a:lstStyle/>
          <a:p>
            <a:pPr algn="ctr"/>
            <a:r>
              <a:rPr lang="en-US" sz="1778" b="1" dirty="0">
                <a:solidFill>
                  <a:srgbClr val="FFFF00"/>
                </a:solidFill>
              </a:rPr>
              <a:t>Aestivation</a:t>
            </a:r>
          </a:p>
          <a:p>
            <a:pPr algn="ctr"/>
            <a:r>
              <a:rPr lang="en-US" sz="1778" dirty="0"/>
              <a:t>(to avoid summer heat &amp; desiccation Example; snails and fish)</a:t>
            </a:r>
          </a:p>
        </p:txBody>
      </p:sp>
      <p:cxnSp>
        <p:nvCxnSpPr>
          <p:cNvPr id="28" name="Elbow Connector 27">
            <a:extLst>
              <a:ext uri="{FF2B5EF4-FFF2-40B4-BE49-F238E27FC236}">
                <a16:creationId xmlns:a16="http://schemas.microsoft.com/office/drawing/2014/main" id="{5D30DA04-42EF-2B48-A218-9164E2A5FFCA}"/>
              </a:ext>
            </a:extLst>
          </p:cNvPr>
          <p:cNvCxnSpPr>
            <a:cxnSpLocks/>
            <a:stCxn id="24" idx="2"/>
            <a:endCxn id="27" idx="0"/>
          </p:cNvCxnSpPr>
          <p:nvPr/>
        </p:nvCxnSpPr>
        <p:spPr>
          <a:xfrm rot="5400000">
            <a:off x="3748384" y="1975868"/>
            <a:ext cx="711250" cy="2793477"/>
          </a:xfrm>
          <a:prstGeom prst="bentConnector3">
            <a:avLst>
              <a:gd name="adj1" fmla="val 50000"/>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5" name="Elbow Connector 34">
            <a:extLst>
              <a:ext uri="{FF2B5EF4-FFF2-40B4-BE49-F238E27FC236}">
                <a16:creationId xmlns:a16="http://schemas.microsoft.com/office/drawing/2014/main" id="{D8E2D665-9FC6-144F-AEFC-25A87DF25826}"/>
              </a:ext>
            </a:extLst>
          </p:cNvPr>
          <p:cNvCxnSpPr>
            <a:cxnSpLocks/>
            <a:stCxn id="24" idx="2"/>
            <a:endCxn id="26" idx="0"/>
          </p:cNvCxnSpPr>
          <p:nvPr/>
        </p:nvCxnSpPr>
        <p:spPr>
          <a:xfrm rot="5400000">
            <a:off x="2804232" y="1031716"/>
            <a:ext cx="711251" cy="4681781"/>
          </a:xfrm>
          <a:prstGeom prst="bentConnector3">
            <a:avLst>
              <a:gd name="adj1" fmla="val 50000"/>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1" name="Elbow Connector 40">
            <a:extLst>
              <a:ext uri="{FF2B5EF4-FFF2-40B4-BE49-F238E27FC236}">
                <a16:creationId xmlns:a16="http://schemas.microsoft.com/office/drawing/2014/main" id="{7BA7E914-4AC0-FC4F-8136-1830A700AE70}"/>
              </a:ext>
            </a:extLst>
          </p:cNvPr>
          <p:cNvCxnSpPr>
            <a:cxnSpLocks/>
            <a:stCxn id="24" idx="2"/>
            <a:endCxn id="25" idx="0"/>
          </p:cNvCxnSpPr>
          <p:nvPr/>
        </p:nvCxnSpPr>
        <p:spPr>
          <a:xfrm rot="5400000">
            <a:off x="4862394" y="3089878"/>
            <a:ext cx="711250" cy="565456"/>
          </a:xfrm>
          <a:prstGeom prst="bentConnector3">
            <a:avLst>
              <a:gd name="adj1" fmla="val 50000"/>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57" name="Straight Arrow Connector 56">
            <a:extLst>
              <a:ext uri="{FF2B5EF4-FFF2-40B4-BE49-F238E27FC236}">
                <a16:creationId xmlns:a16="http://schemas.microsoft.com/office/drawing/2014/main" id="{7BCF222E-21E8-1240-B7E0-601CF7278B14}"/>
              </a:ext>
            </a:extLst>
          </p:cNvPr>
          <p:cNvCxnSpPr>
            <a:stCxn id="7" idx="2"/>
            <a:endCxn id="24" idx="0"/>
          </p:cNvCxnSpPr>
          <p:nvPr/>
        </p:nvCxnSpPr>
        <p:spPr>
          <a:xfrm>
            <a:off x="5500746" y="1897459"/>
            <a:ext cx="1" cy="479988"/>
          </a:xfrm>
          <a:prstGeom prst="straightConnector1">
            <a:avLst/>
          </a:prstGeom>
          <a:ln w="28575">
            <a:solidFill>
              <a:schemeClr val="tx1"/>
            </a:solidFill>
            <a:tailEnd type="triangle"/>
          </a:ln>
        </p:spPr>
        <p:style>
          <a:lnRef idx="3">
            <a:schemeClr val="accent1"/>
          </a:lnRef>
          <a:fillRef idx="0">
            <a:schemeClr val="accent1"/>
          </a:fillRef>
          <a:effectRef idx="2">
            <a:schemeClr val="accent1"/>
          </a:effectRef>
          <a:fontRef idx="minor">
            <a:schemeClr val="tx1"/>
          </a:fontRef>
        </p:style>
      </p:cxnSp>
      <p:sp>
        <p:nvSpPr>
          <p:cNvPr id="76" name="Rectangle 75">
            <a:extLst>
              <a:ext uri="{FF2B5EF4-FFF2-40B4-BE49-F238E27FC236}">
                <a16:creationId xmlns:a16="http://schemas.microsoft.com/office/drawing/2014/main" id="{80E292E5-D9F6-C244-8101-65E9EBB1F080}"/>
              </a:ext>
            </a:extLst>
          </p:cNvPr>
          <p:cNvSpPr/>
          <p:nvPr/>
        </p:nvSpPr>
        <p:spPr>
          <a:xfrm>
            <a:off x="-791073" y="2377447"/>
            <a:ext cx="3933628" cy="913135"/>
          </a:xfrm>
          <a:prstGeom prst="rect">
            <a:avLst/>
          </a:prstGeom>
        </p:spPr>
        <p:txBody>
          <a:bodyPr wrap="square">
            <a:spAutoFit/>
          </a:bodyPr>
          <a:lstStyle/>
          <a:p>
            <a:pPr algn="ctr"/>
            <a:r>
              <a:rPr lang="en-US" sz="1778" b="1" dirty="0">
                <a:solidFill>
                  <a:srgbClr val="FFFF00"/>
                </a:solidFill>
              </a:rPr>
              <a:t>Thermoregulation </a:t>
            </a:r>
          </a:p>
          <a:p>
            <a:pPr algn="ctr"/>
            <a:r>
              <a:rPr lang="en-US" sz="1778" b="1" dirty="0">
                <a:solidFill>
                  <a:srgbClr val="FFFF00"/>
                </a:solidFill>
              </a:rPr>
              <a:t>&amp;  Osmoregulation </a:t>
            </a:r>
          </a:p>
          <a:p>
            <a:pPr algn="ctr"/>
            <a:r>
              <a:rPr lang="en-US" sz="1778" b="1" dirty="0">
                <a:solidFill>
                  <a:srgbClr val="FFFF00"/>
                </a:solidFill>
              </a:rPr>
              <a:t>by Homeostasis</a:t>
            </a:r>
            <a:endParaRPr lang="en-US" sz="1778" dirty="0"/>
          </a:p>
        </p:txBody>
      </p:sp>
      <p:cxnSp>
        <p:nvCxnSpPr>
          <p:cNvPr id="77" name="Straight Arrow Connector 76">
            <a:extLst>
              <a:ext uri="{FF2B5EF4-FFF2-40B4-BE49-F238E27FC236}">
                <a16:creationId xmlns:a16="http://schemas.microsoft.com/office/drawing/2014/main" id="{D4649C87-C7F3-9E49-9AFC-21538B6DF326}"/>
              </a:ext>
            </a:extLst>
          </p:cNvPr>
          <p:cNvCxnSpPr>
            <a:cxnSpLocks/>
            <a:stCxn id="4" idx="2"/>
            <a:endCxn id="76" idx="0"/>
          </p:cNvCxnSpPr>
          <p:nvPr/>
        </p:nvCxnSpPr>
        <p:spPr>
          <a:xfrm>
            <a:off x="1175740" y="2171060"/>
            <a:ext cx="1" cy="206387"/>
          </a:xfrm>
          <a:prstGeom prst="straightConnector1">
            <a:avLst/>
          </a:prstGeom>
          <a:ln w="28575">
            <a:solidFill>
              <a:schemeClr val="tx1"/>
            </a:solidFill>
            <a:tailEnd type="triangle"/>
          </a:ln>
        </p:spPr>
        <p:style>
          <a:lnRef idx="3">
            <a:schemeClr val="accent1"/>
          </a:lnRef>
          <a:fillRef idx="0">
            <a:schemeClr val="accent1"/>
          </a:fillRef>
          <a:effectRef idx="2">
            <a:schemeClr val="accent1"/>
          </a:effectRef>
          <a:fontRef idx="minor">
            <a:schemeClr val="tx1"/>
          </a:fontRef>
        </p:style>
      </p:cxnSp>
      <p:sp>
        <p:nvSpPr>
          <p:cNvPr id="83" name="Rectangle 82">
            <a:extLst>
              <a:ext uri="{FF2B5EF4-FFF2-40B4-BE49-F238E27FC236}">
                <a16:creationId xmlns:a16="http://schemas.microsoft.com/office/drawing/2014/main" id="{5D8FE160-EC8F-5746-96E4-B166FD262ADB}"/>
              </a:ext>
            </a:extLst>
          </p:cNvPr>
          <p:cNvSpPr/>
          <p:nvPr/>
        </p:nvSpPr>
        <p:spPr>
          <a:xfrm>
            <a:off x="2051720" y="2377447"/>
            <a:ext cx="2469681" cy="913135"/>
          </a:xfrm>
          <a:prstGeom prst="rect">
            <a:avLst/>
          </a:prstGeom>
        </p:spPr>
        <p:txBody>
          <a:bodyPr wrap="square">
            <a:spAutoFit/>
          </a:bodyPr>
          <a:lstStyle/>
          <a:p>
            <a:pPr algn="ctr"/>
            <a:r>
              <a:rPr lang="en-US" sz="1778" b="1" dirty="0">
                <a:solidFill>
                  <a:srgbClr val="FFFF00"/>
                </a:solidFill>
              </a:rPr>
              <a:t>Change internal factors with changing ambient factors</a:t>
            </a:r>
          </a:p>
        </p:txBody>
      </p:sp>
      <p:cxnSp>
        <p:nvCxnSpPr>
          <p:cNvPr id="84" name="Straight Arrow Connector 83">
            <a:extLst>
              <a:ext uri="{FF2B5EF4-FFF2-40B4-BE49-F238E27FC236}">
                <a16:creationId xmlns:a16="http://schemas.microsoft.com/office/drawing/2014/main" id="{24C084CF-1EF0-D042-AC6C-89227E9716D9}"/>
              </a:ext>
            </a:extLst>
          </p:cNvPr>
          <p:cNvCxnSpPr>
            <a:cxnSpLocks/>
            <a:stCxn id="6" idx="2"/>
            <a:endCxn id="83" idx="0"/>
          </p:cNvCxnSpPr>
          <p:nvPr/>
        </p:nvCxnSpPr>
        <p:spPr>
          <a:xfrm flipH="1">
            <a:off x="3286561" y="1897459"/>
            <a:ext cx="537" cy="479988"/>
          </a:xfrm>
          <a:prstGeom prst="straightConnector1">
            <a:avLst/>
          </a:prstGeom>
          <a:ln w="28575">
            <a:solidFill>
              <a:schemeClr val="tx1"/>
            </a:solidFill>
            <a:tailEnd type="triangle"/>
          </a:ln>
        </p:spPr>
        <p:style>
          <a:lnRef idx="3">
            <a:schemeClr val="accent1"/>
          </a:lnRef>
          <a:fillRef idx="0">
            <a:schemeClr val="accent1"/>
          </a:fillRef>
          <a:effectRef idx="2">
            <a:schemeClr val="accent1"/>
          </a:effectRef>
          <a:fontRef idx="minor">
            <a:schemeClr val="tx1"/>
          </a:fontRef>
        </p:style>
      </p:cxnSp>
      <p:sp>
        <p:nvSpPr>
          <p:cNvPr id="89" name="Rectangle 88">
            <a:extLst>
              <a:ext uri="{FF2B5EF4-FFF2-40B4-BE49-F238E27FC236}">
                <a16:creationId xmlns:a16="http://schemas.microsoft.com/office/drawing/2014/main" id="{C02746FD-581C-0347-8A9B-1B29A5E96380}"/>
              </a:ext>
            </a:extLst>
          </p:cNvPr>
          <p:cNvSpPr/>
          <p:nvPr/>
        </p:nvSpPr>
        <p:spPr>
          <a:xfrm>
            <a:off x="6228184" y="2377447"/>
            <a:ext cx="3041543" cy="913135"/>
          </a:xfrm>
          <a:prstGeom prst="rect">
            <a:avLst/>
          </a:prstGeom>
        </p:spPr>
        <p:txBody>
          <a:bodyPr wrap="square">
            <a:spAutoFit/>
          </a:bodyPr>
          <a:lstStyle/>
          <a:p>
            <a:pPr algn="ctr"/>
            <a:r>
              <a:rPr lang="en-US" sz="1778" dirty="0">
                <a:solidFill>
                  <a:srgbClr val="FFFF00"/>
                </a:solidFill>
              </a:rPr>
              <a:t>Birds from </a:t>
            </a:r>
            <a:r>
              <a:rPr lang="en-US" sz="1778" b="1" dirty="0">
                <a:solidFill>
                  <a:srgbClr val="FFFF00"/>
                </a:solidFill>
              </a:rPr>
              <a:t>Siberia</a:t>
            </a:r>
            <a:r>
              <a:rPr lang="en-US" sz="1778" dirty="0">
                <a:solidFill>
                  <a:srgbClr val="FFFF00"/>
                </a:solidFill>
              </a:rPr>
              <a:t> </a:t>
            </a:r>
            <a:r>
              <a:rPr lang="en-US" sz="1778" dirty="0"/>
              <a:t>immigrate to </a:t>
            </a:r>
            <a:r>
              <a:rPr lang="en-US" sz="1778" b="1" dirty="0" err="1">
                <a:solidFill>
                  <a:srgbClr val="FFFF00"/>
                </a:solidFill>
              </a:rPr>
              <a:t>Keolado</a:t>
            </a:r>
            <a:r>
              <a:rPr lang="en-US" sz="1778" b="1" dirty="0">
                <a:solidFill>
                  <a:srgbClr val="FFFF00"/>
                </a:solidFill>
              </a:rPr>
              <a:t> National Park, </a:t>
            </a:r>
            <a:r>
              <a:rPr lang="en-US" sz="1778" dirty="0" err="1">
                <a:solidFill>
                  <a:srgbClr val="FFFF00"/>
                </a:solidFill>
              </a:rPr>
              <a:t>Bhartpur</a:t>
            </a:r>
            <a:r>
              <a:rPr lang="en-US" sz="1778" dirty="0">
                <a:solidFill>
                  <a:srgbClr val="FFFF00"/>
                </a:solidFill>
              </a:rPr>
              <a:t>, Rajasthan</a:t>
            </a:r>
            <a:endParaRPr lang="en-US" sz="1778" dirty="0"/>
          </a:p>
        </p:txBody>
      </p:sp>
      <p:cxnSp>
        <p:nvCxnSpPr>
          <p:cNvPr id="90" name="Straight Arrow Connector 89">
            <a:extLst>
              <a:ext uri="{FF2B5EF4-FFF2-40B4-BE49-F238E27FC236}">
                <a16:creationId xmlns:a16="http://schemas.microsoft.com/office/drawing/2014/main" id="{1D03697E-46FF-384F-823F-C403E6C1DA4D}"/>
              </a:ext>
            </a:extLst>
          </p:cNvPr>
          <p:cNvCxnSpPr>
            <a:cxnSpLocks/>
            <a:stCxn id="5" idx="2"/>
            <a:endCxn id="89" idx="0"/>
          </p:cNvCxnSpPr>
          <p:nvPr/>
        </p:nvCxnSpPr>
        <p:spPr>
          <a:xfrm>
            <a:off x="7748954" y="1897459"/>
            <a:ext cx="2" cy="479988"/>
          </a:xfrm>
          <a:prstGeom prst="straightConnector1">
            <a:avLst/>
          </a:prstGeom>
          <a:ln w="28575">
            <a:solidFill>
              <a:schemeClr val="tx1"/>
            </a:solidFill>
            <a:tailEnd type="triangle"/>
          </a:ln>
        </p:spPr>
        <p:style>
          <a:lnRef idx="3">
            <a:schemeClr val="accent1"/>
          </a:lnRef>
          <a:fillRef idx="0">
            <a:schemeClr val="accent1"/>
          </a:fillRef>
          <a:effectRef idx="2">
            <a:schemeClr val="accent1"/>
          </a:effectRef>
          <a:fontRef idx="minor">
            <a:schemeClr val="tx1"/>
          </a:fontRef>
        </p:style>
      </p:cxnSp>
      <p:sp>
        <p:nvSpPr>
          <p:cNvPr id="96" name="Rectangle 95">
            <a:extLst>
              <a:ext uri="{FF2B5EF4-FFF2-40B4-BE49-F238E27FC236}">
                <a16:creationId xmlns:a16="http://schemas.microsoft.com/office/drawing/2014/main" id="{73D0B65A-A123-CB4F-87A7-024AFC1673E0}"/>
              </a:ext>
            </a:extLst>
          </p:cNvPr>
          <p:cNvSpPr/>
          <p:nvPr/>
        </p:nvSpPr>
        <p:spPr>
          <a:xfrm>
            <a:off x="5842361" y="3728231"/>
            <a:ext cx="1775271" cy="1186735"/>
          </a:xfrm>
          <a:prstGeom prst="rect">
            <a:avLst/>
          </a:prstGeom>
        </p:spPr>
        <p:txBody>
          <a:bodyPr wrap="square">
            <a:spAutoFit/>
          </a:bodyPr>
          <a:lstStyle/>
          <a:p>
            <a:pPr algn="ctr"/>
            <a:r>
              <a:rPr lang="en-US" sz="1778" b="1" dirty="0">
                <a:solidFill>
                  <a:srgbClr val="FFFF00"/>
                </a:solidFill>
              </a:rPr>
              <a:t>Spore Formation </a:t>
            </a:r>
          </a:p>
          <a:p>
            <a:pPr algn="ctr"/>
            <a:r>
              <a:rPr lang="en-US" sz="1778" dirty="0"/>
              <a:t>(in bacteria, fungi &amp; lower plants)</a:t>
            </a:r>
          </a:p>
        </p:txBody>
      </p:sp>
      <p:sp>
        <p:nvSpPr>
          <p:cNvPr id="98" name="Rectangle 97">
            <a:extLst>
              <a:ext uri="{FF2B5EF4-FFF2-40B4-BE49-F238E27FC236}">
                <a16:creationId xmlns:a16="http://schemas.microsoft.com/office/drawing/2014/main" id="{AC6DE3D7-9F9E-714C-A99A-96FB64168B14}"/>
              </a:ext>
            </a:extLst>
          </p:cNvPr>
          <p:cNvSpPr/>
          <p:nvPr/>
        </p:nvSpPr>
        <p:spPr>
          <a:xfrm>
            <a:off x="7380312" y="3728231"/>
            <a:ext cx="1775271" cy="1460336"/>
          </a:xfrm>
          <a:prstGeom prst="rect">
            <a:avLst/>
          </a:prstGeom>
        </p:spPr>
        <p:txBody>
          <a:bodyPr wrap="square">
            <a:spAutoFit/>
          </a:bodyPr>
          <a:lstStyle/>
          <a:p>
            <a:pPr algn="ctr"/>
            <a:r>
              <a:rPr lang="en-US" sz="1778" b="1" dirty="0">
                <a:solidFill>
                  <a:srgbClr val="FFFF00"/>
                </a:solidFill>
              </a:rPr>
              <a:t>Dormancy </a:t>
            </a:r>
          </a:p>
          <a:p>
            <a:pPr algn="ctr"/>
            <a:r>
              <a:rPr lang="en-US" sz="1778" b="1" dirty="0"/>
              <a:t>(</a:t>
            </a:r>
            <a:r>
              <a:rPr lang="en-US" sz="1778" dirty="0"/>
              <a:t>of seeds &amp; other vegetative reproductive structures)</a:t>
            </a:r>
          </a:p>
        </p:txBody>
      </p:sp>
      <p:cxnSp>
        <p:nvCxnSpPr>
          <p:cNvPr id="100" name="Elbow Connector 99">
            <a:extLst>
              <a:ext uri="{FF2B5EF4-FFF2-40B4-BE49-F238E27FC236}">
                <a16:creationId xmlns:a16="http://schemas.microsoft.com/office/drawing/2014/main" id="{F6A38DF9-4913-8343-8B57-4F8DCD2F0C6E}"/>
              </a:ext>
            </a:extLst>
          </p:cNvPr>
          <p:cNvCxnSpPr>
            <a:cxnSpLocks/>
            <a:stCxn id="24" idx="2"/>
            <a:endCxn id="96" idx="0"/>
          </p:cNvCxnSpPr>
          <p:nvPr/>
        </p:nvCxnSpPr>
        <p:spPr>
          <a:xfrm rot="16200000" flipH="1">
            <a:off x="5759747" y="2757981"/>
            <a:ext cx="711250" cy="1229250"/>
          </a:xfrm>
          <a:prstGeom prst="bentConnector3">
            <a:avLst>
              <a:gd name="adj1" fmla="val 50000"/>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03" name="Elbow Connector 102">
            <a:extLst>
              <a:ext uri="{FF2B5EF4-FFF2-40B4-BE49-F238E27FC236}">
                <a16:creationId xmlns:a16="http://schemas.microsoft.com/office/drawing/2014/main" id="{9D4E7D57-855A-FB47-925C-9111131A51E4}"/>
              </a:ext>
            </a:extLst>
          </p:cNvPr>
          <p:cNvCxnSpPr>
            <a:cxnSpLocks/>
            <a:stCxn id="24" idx="2"/>
            <a:endCxn id="98" idx="0"/>
          </p:cNvCxnSpPr>
          <p:nvPr/>
        </p:nvCxnSpPr>
        <p:spPr>
          <a:xfrm rot="16200000" flipH="1">
            <a:off x="6528722" y="1989005"/>
            <a:ext cx="711250" cy="2767201"/>
          </a:xfrm>
          <a:prstGeom prst="bentConnector3">
            <a:avLst>
              <a:gd name="adj1" fmla="val 50000"/>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1" name="Rectangle 10">
            <a:extLst>
              <a:ext uri="{FF2B5EF4-FFF2-40B4-BE49-F238E27FC236}">
                <a16:creationId xmlns:a16="http://schemas.microsoft.com/office/drawing/2014/main" id="{2257EF9C-8784-9149-A9E7-AF3F1E37B84E}"/>
              </a:ext>
            </a:extLst>
          </p:cNvPr>
          <p:cNvSpPr/>
          <p:nvPr/>
        </p:nvSpPr>
        <p:spPr>
          <a:xfrm>
            <a:off x="2661990" y="265212"/>
            <a:ext cx="3820020" cy="461665"/>
          </a:xfrm>
          <a:prstGeom prst="rect">
            <a:avLst/>
          </a:prstGeom>
        </p:spPr>
        <p:txBody>
          <a:bodyPr wrap="none">
            <a:spAutoFit/>
          </a:bodyPr>
          <a:lstStyle/>
          <a:p>
            <a:r>
              <a:rPr lang="en-US" sz="2400" b="1" dirty="0"/>
              <a:t>Responses to Abiotic Factors</a:t>
            </a:r>
            <a:endParaRPr lang="en-US"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7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8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8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57"/>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4"/>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35"/>
                                        </p:tgtEl>
                                        <p:attrNameLst>
                                          <p:attrName>style.visibility</p:attrName>
                                        </p:attrNameLst>
                                      </p:cBhvr>
                                      <p:to>
                                        <p:strVal val="visible"/>
                                      </p:to>
                                    </p:set>
                                  </p:childTnLst>
                                </p:cTn>
                              </p:par>
                            </p:childTnLst>
                          </p:cTn>
                        </p:par>
                        <p:par>
                          <p:cTn id="53" fill="hold">
                            <p:stCondLst>
                              <p:cond delay="0"/>
                            </p:stCondLst>
                            <p:childTnLst>
                              <p:par>
                                <p:cTn id="54" presetID="1" presetClass="entr" presetSubtype="0" fill="hold" nodeType="afterEffect">
                                  <p:stCondLst>
                                    <p:cond delay="0"/>
                                  </p:stCondLst>
                                  <p:childTnLst>
                                    <p:set>
                                      <p:cBhvr>
                                        <p:cTn id="55" dur="1" fill="hold">
                                          <p:stCondLst>
                                            <p:cond delay="0"/>
                                          </p:stCondLst>
                                        </p:cTn>
                                        <p:tgtEl>
                                          <p:spTgt spid="26">
                                            <p:txEl>
                                              <p:pRg st="0" end="0"/>
                                            </p:txEl>
                                          </p:spTgt>
                                        </p:tgtEl>
                                        <p:attrNameLst>
                                          <p:attrName>style.visibility</p:attrName>
                                        </p:attrNameLst>
                                      </p:cBhvr>
                                      <p:to>
                                        <p:strVal val="visible"/>
                                      </p:to>
                                    </p:set>
                                  </p:childTnLst>
                                </p:cTn>
                              </p:par>
                              <p:par>
                                <p:cTn id="56" presetID="1" presetClass="entr" presetSubtype="0" fill="hold" nodeType="withEffect">
                                  <p:stCondLst>
                                    <p:cond delay="0"/>
                                  </p:stCondLst>
                                  <p:childTnLst>
                                    <p:set>
                                      <p:cBhvr>
                                        <p:cTn id="57" dur="1" fill="hold">
                                          <p:stCondLst>
                                            <p:cond delay="0"/>
                                          </p:stCondLst>
                                        </p:cTn>
                                        <p:tgtEl>
                                          <p:spTgt spid="26">
                                            <p:txEl>
                                              <p:pRg st="1" end="1"/>
                                            </p:txEl>
                                          </p:spTgt>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nodeType="clickEffect">
                                  <p:stCondLst>
                                    <p:cond delay="0"/>
                                  </p:stCondLst>
                                  <p:childTnLst>
                                    <p:set>
                                      <p:cBhvr>
                                        <p:cTn id="61" dur="1" fill="hold">
                                          <p:stCondLst>
                                            <p:cond delay="0"/>
                                          </p:stCondLst>
                                        </p:cTn>
                                        <p:tgtEl>
                                          <p:spTgt spid="26">
                                            <p:txEl>
                                              <p:pRg st="2" end="2"/>
                                            </p:txEl>
                                          </p:spTgt>
                                        </p:tgtEl>
                                        <p:attrNameLst>
                                          <p:attrName>style.visibility</p:attrName>
                                        </p:attrNameLst>
                                      </p:cBhvr>
                                      <p:to>
                                        <p:strVal val="visible"/>
                                      </p:to>
                                    </p:set>
                                  </p:childTnLst>
                                </p:cTn>
                              </p:par>
                            </p:childTnLst>
                          </p:cTn>
                        </p:par>
                      </p:childTnLst>
                    </p:cTn>
                  </p:par>
                  <p:par>
                    <p:cTn id="62" fill="hold">
                      <p:stCondLst>
                        <p:cond delay="indefinite"/>
                      </p:stCondLst>
                      <p:childTnLst>
                        <p:par>
                          <p:cTn id="63" fill="hold">
                            <p:stCondLst>
                              <p:cond delay="0"/>
                            </p:stCondLst>
                            <p:childTnLst>
                              <p:par>
                                <p:cTn id="64" presetID="1" presetClass="entr" presetSubtype="0" fill="hold" nodeType="clickEffect">
                                  <p:stCondLst>
                                    <p:cond delay="0"/>
                                  </p:stCondLst>
                                  <p:childTnLst>
                                    <p:set>
                                      <p:cBhvr>
                                        <p:cTn id="65" dur="1" fill="hold">
                                          <p:stCondLst>
                                            <p:cond delay="0"/>
                                          </p:stCondLst>
                                        </p:cTn>
                                        <p:tgtEl>
                                          <p:spTgt spid="28"/>
                                        </p:tgtEl>
                                        <p:attrNameLst>
                                          <p:attrName>style.visibility</p:attrName>
                                        </p:attrNameLst>
                                      </p:cBhvr>
                                      <p:to>
                                        <p:strVal val="visible"/>
                                      </p:to>
                                    </p:set>
                                  </p:childTnLst>
                                </p:cTn>
                              </p:par>
                            </p:childTnLst>
                          </p:cTn>
                        </p:par>
                        <p:par>
                          <p:cTn id="66" fill="hold">
                            <p:stCondLst>
                              <p:cond delay="0"/>
                            </p:stCondLst>
                            <p:childTnLst>
                              <p:par>
                                <p:cTn id="67" presetID="1" presetClass="entr" presetSubtype="0" fill="hold" nodeType="afterEffect">
                                  <p:stCondLst>
                                    <p:cond delay="0"/>
                                  </p:stCondLst>
                                  <p:childTnLst>
                                    <p:set>
                                      <p:cBhvr>
                                        <p:cTn id="68" dur="1" fill="hold">
                                          <p:stCondLst>
                                            <p:cond delay="0"/>
                                          </p:stCondLst>
                                        </p:cTn>
                                        <p:tgtEl>
                                          <p:spTgt spid="27">
                                            <p:txEl>
                                              <p:pRg st="0" end="0"/>
                                            </p:txEl>
                                          </p:spTgt>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27">
                                            <p:txEl>
                                              <p:pRg st="1" end="1"/>
                                            </p:txEl>
                                          </p:spTgt>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41"/>
                                        </p:tgtEl>
                                        <p:attrNameLst>
                                          <p:attrName>style.visibility</p:attrName>
                                        </p:attrNameLst>
                                      </p:cBhvr>
                                      <p:to>
                                        <p:strVal val="visible"/>
                                      </p:to>
                                    </p:set>
                                  </p:childTnLst>
                                </p:cTn>
                              </p:par>
                            </p:childTnLst>
                          </p:cTn>
                        </p:par>
                        <p:par>
                          <p:cTn id="77" fill="hold">
                            <p:stCondLst>
                              <p:cond delay="0"/>
                            </p:stCondLst>
                            <p:childTnLst>
                              <p:par>
                                <p:cTn id="78" presetID="1" presetClass="entr" presetSubtype="0" fill="hold" nodeType="afterEffect">
                                  <p:stCondLst>
                                    <p:cond delay="0"/>
                                  </p:stCondLst>
                                  <p:childTnLst>
                                    <p:set>
                                      <p:cBhvr>
                                        <p:cTn id="79" dur="1" fill="hold">
                                          <p:stCondLst>
                                            <p:cond delay="0"/>
                                          </p:stCondLst>
                                        </p:cTn>
                                        <p:tgtEl>
                                          <p:spTgt spid="25">
                                            <p:txEl>
                                              <p:pRg st="0" end="0"/>
                                            </p:txEl>
                                          </p:spTgt>
                                        </p:tgtEl>
                                        <p:attrNameLst>
                                          <p:attrName>style.visibility</p:attrName>
                                        </p:attrNameLst>
                                      </p:cBhvr>
                                      <p:to>
                                        <p:strVal val="visible"/>
                                      </p:to>
                                    </p:set>
                                  </p:childTnLst>
                                </p:cTn>
                              </p:par>
                            </p:childTnLst>
                          </p:cTn>
                        </p:par>
                      </p:childTnLst>
                    </p:cTn>
                  </p:par>
                  <p:par>
                    <p:cTn id="80" fill="hold">
                      <p:stCondLst>
                        <p:cond delay="indefinite"/>
                      </p:stCondLst>
                      <p:childTnLst>
                        <p:par>
                          <p:cTn id="81" fill="hold">
                            <p:stCondLst>
                              <p:cond delay="0"/>
                            </p:stCondLst>
                            <p:childTnLst>
                              <p:par>
                                <p:cTn id="82" presetID="1" presetClass="entr" presetSubtype="0" fill="hold" nodeType="clickEffect">
                                  <p:stCondLst>
                                    <p:cond delay="0"/>
                                  </p:stCondLst>
                                  <p:childTnLst>
                                    <p:set>
                                      <p:cBhvr>
                                        <p:cTn id="83" dur="1" fill="hold">
                                          <p:stCondLst>
                                            <p:cond delay="0"/>
                                          </p:stCondLst>
                                        </p:cTn>
                                        <p:tgtEl>
                                          <p:spTgt spid="25">
                                            <p:txEl>
                                              <p:pRg st="1" end="1"/>
                                            </p:txEl>
                                          </p:spTgt>
                                        </p:tgtEl>
                                        <p:attrNameLst>
                                          <p:attrName>style.visibility</p:attrName>
                                        </p:attrNameLst>
                                      </p:cBhvr>
                                      <p:to>
                                        <p:strVal val="visible"/>
                                      </p:to>
                                    </p:set>
                                  </p:childTnLst>
                                </p:cTn>
                              </p:par>
                            </p:childTnLst>
                          </p:cTn>
                        </p:par>
                      </p:childTnLst>
                    </p:cTn>
                  </p:par>
                  <p:par>
                    <p:cTn id="84" fill="hold">
                      <p:stCondLst>
                        <p:cond delay="indefinite"/>
                      </p:stCondLst>
                      <p:childTnLst>
                        <p:par>
                          <p:cTn id="85" fill="hold">
                            <p:stCondLst>
                              <p:cond delay="0"/>
                            </p:stCondLst>
                            <p:childTnLst>
                              <p:par>
                                <p:cTn id="86" presetID="1" presetClass="entr" presetSubtype="0" fill="hold" nodeType="clickEffect">
                                  <p:stCondLst>
                                    <p:cond delay="0"/>
                                  </p:stCondLst>
                                  <p:childTnLst>
                                    <p:set>
                                      <p:cBhvr>
                                        <p:cTn id="87" dur="1" fill="hold">
                                          <p:stCondLst>
                                            <p:cond delay="0"/>
                                          </p:stCondLst>
                                        </p:cTn>
                                        <p:tgtEl>
                                          <p:spTgt spid="25">
                                            <p:txEl>
                                              <p:pRg st="2" end="2"/>
                                            </p:txEl>
                                          </p:spTgt>
                                        </p:tgtEl>
                                        <p:attrNameLst>
                                          <p:attrName>style.visibility</p:attrName>
                                        </p:attrNameLst>
                                      </p:cBhvr>
                                      <p:to>
                                        <p:strVal val="visible"/>
                                      </p:to>
                                    </p:set>
                                  </p:childTnLst>
                                </p:cTn>
                              </p:par>
                            </p:childTnLst>
                          </p:cTn>
                        </p:par>
                      </p:childTnLst>
                    </p:cTn>
                  </p:par>
                  <p:par>
                    <p:cTn id="88" fill="hold">
                      <p:stCondLst>
                        <p:cond delay="indefinite"/>
                      </p:stCondLst>
                      <p:childTnLst>
                        <p:par>
                          <p:cTn id="89" fill="hold">
                            <p:stCondLst>
                              <p:cond delay="0"/>
                            </p:stCondLst>
                            <p:childTnLst>
                              <p:par>
                                <p:cTn id="90" presetID="1" presetClass="entr" presetSubtype="0" fill="hold" nodeType="clickEffect">
                                  <p:stCondLst>
                                    <p:cond delay="0"/>
                                  </p:stCondLst>
                                  <p:childTnLst>
                                    <p:set>
                                      <p:cBhvr>
                                        <p:cTn id="91" dur="1" fill="hold">
                                          <p:stCondLst>
                                            <p:cond delay="0"/>
                                          </p:stCondLst>
                                        </p:cTn>
                                        <p:tgtEl>
                                          <p:spTgt spid="100"/>
                                        </p:tgtEl>
                                        <p:attrNameLst>
                                          <p:attrName>style.visibility</p:attrName>
                                        </p:attrNameLst>
                                      </p:cBhvr>
                                      <p:to>
                                        <p:strVal val="visible"/>
                                      </p:to>
                                    </p:set>
                                  </p:childTnLst>
                                </p:cTn>
                              </p:par>
                            </p:childTnLst>
                          </p:cTn>
                        </p:par>
                        <p:par>
                          <p:cTn id="92" fill="hold">
                            <p:stCondLst>
                              <p:cond delay="0"/>
                            </p:stCondLst>
                            <p:childTnLst>
                              <p:par>
                                <p:cTn id="93" presetID="1" presetClass="entr" presetSubtype="0" fill="hold" nodeType="afterEffect">
                                  <p:stCondLst>
                                    <p:cond delay="0"/>
                                  </p:stCondLst>
                                  <p:childTnLst>
                                    <p:set>
                                      <p:cBhvr>
                                        <p:cTn id="94" dur="1" fill="hold">
                                          <p:stCondLst>
                                            <p:cond delay="0"/>
                                          </p:stCondLst>
                                        </p:cTn>
                                        <p:tgtEl>
                                          <p:spTgt spid="96">
                                            <p:txEl>
                                              <p:pRg st="0" end="0"/>
                                            </p:txEl>
                                          </p:spTgt>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nodeType="clickEffect">
                                  <p:stCondLst>
                                    <p:cond delay="0"/>
                                  </p:stCondLst>
                                  <p:childTnLst>
                                    <p:set>
                                      <p:cBhvr>
                                        <p:cTn id="98" dur="1" fill="hold">
                                          <p:stCondLst>
                                            <p:cond delay="0"/>
                                          </p:stCondLst>
                                        </p:cTn>
                                        <p:tgtEl>
                                          <p:spTgt spid="96">
                                            <p:txEl>
                                              <p:pRg st="1" end="1"/>
                                            </p:txEl>
                                          </p:spTgt>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nodeType="clickEffect">
                                  <p:stCondLst>
                                    <p:cond delay="0"/>
                                  </p:stCondLst>
                                  <p:childTnLst>
                                    <p:set>
                                      <p:cBhvr>
                                        <p:cTn id="102" dur="1" fill="hold">
                                          <p:stCondLst>
                                            <p:cond delay="0"/>
                                          </p:stCondLst>
                                        </p:cTn>
                                        <p:tgtEl>
                                          <p:spTgt spid="103"/>
                                        </p:tgtEl>
                                        <p:attrNameLst>
                                          <p:attrName>style.visibility</p:attrName>
                                        </p:attrNameLst>
                                      </p:cBhvr>
                                      <p:to>
                                        <p:strVal val="visible"/>
                                      </p:to>
                                    </p:set>
                                  </p:childTnLst>
                                </p:cTn>
                              </p:par>
                            </p:childTnLst>
                          </p:cTn>
                        </p:par>
                        <p:par>
                          <p:cTn id="103" fill="hold">
                            <p:stCondLst>
                              <p:cond delay="0"/>
                            </p:stCondLst>
                            <p:childTnLst>
                              <p:par>
                                <p:cTn id="104" presetID="1" presetClass="entr" presetSubtype="0" fill="hold" nodeType="afterEffect">
                                  <p:stCondLst>
                                    <p:cond delay="0"/>
                                  </p:stCondLst>
                                  <p:childTnLst>
                                    <p:set>
                                      <p:cBhvr>
                                        <p:cTn id="105" dur="1" fill="hold">
                                          <p:stCondLst>
                                            <p:cond delay="0"/>
                                          </p:stCondLst>
                                        </p:cTn>
                                        <p:tgtEl>
                                          <p:spTgt spid="98">
                                            <p:txEl>
                                              <p:pRg st="0" end="0"/>
                                            </p:txEl>
                                          </p:spTgt>
                                        </p:tgtEl>
                                        <p:attrNameLst>
                                          <p:attrName>style.visibility</p:attrName>
                                        </p:attrNameLst>
                                      </p:cBhvr>
                                      <p:to>
                                        <p:strVal val="visible"/>
                                      </p:to>
                                    </p:set>
                                  </p:childTnLst>
                                </p:cTn>
                              </p:par>
                            </p:childTnLst>
                          </p:cTn>
                        </p:par>
                      </p:childTnLst>
                    </p:cTn>
                  </p:par>
                  <p:par>
                    <p:cTn id="106" fill="hold">
                      <p:stCondLst>
                        <p:cond delay="indefinite"/>
                      </p:stCondLst>
                      <p:childTnLst>
                        <p:par>
                          <p:cTn id="107" fill="hold">
                            <p:stCondLst>
                              <p:cond delay="0"/>
                            </p:stCondLst>
                            <p:childTnLst>
                              <p:par>
                                <p:cTn id="108" presetID="1" presetClass="entr" presetSubtype="0" fill="hold" nodeType="clickEffect">
                                  <p:stCondLst>
                                    <p:cond delay="0"/>
                                  </p:stCondLst>
                                  <p:childTnLst>
                                    <p:set>
                                      <p:cBhvr>
                                        <p:cTn id="109" dur="1" fill="hold">
                                          <p:stCondLst>
                                            <p:cond delay="0"/>
                                          </p:stCondLst>
                                        </p:cTn>
                                        <p:tgtEl>
                                          <p:spTgt spid="98">
                                            <p:txEl>
                                              <p:pRg st="1" end="1"/>
                                            </p:txEl>
                                          </p:spTgt>
                                        </p:tgtEl>
                                        <p:attrNameLst>
                                          <p:attrName>style.visibility</p:attrName>
                                        </p:attrNameLst>
                                      </p:cBhvr>
                                      <p:to>
                                        <p:strVal val="visible"/>
                                      </p:to>
                                    </p:set>
                                  </p:childTnLst>
                                </p:cTn>
                              </p:par>
                            </p:childTnLst>
                          </p:cTn>
                        </p:par>
                      </p:childTnLst>
                    </p:cTn>
                  </p:par>
                  <p:par>
                    <p:cTn id="110" fill="hold">
                      <p:stCondLst>
                        <p:cond delay="indefinite"/>
                      </p:stCondLst>
                      <p:childTnLst>
                        <p:par>
                          <p:cTn id="111" fill="hold">
                            <p:stCondLst>
                              <p:cond delay="0"/>
                            </p:stCondLst>
                            <p:childTnLst>
                              <p:par>
                                <p:cTn id="112" presetID="1" presetClass="entr" presetSubtype="0" fill="hold" nodeType="clickEffect">
                                  <p:stCondLst>
                                    <p:cond delay="0"/>
                                  </p:stCondLst>
                                  <p:childTnLst>
                                    <p:set>
                                      <p:cBhvr>
                                        <p:cTn id="113" dur="1" fill="hold">
                                          <p:stCondLst>
                                            <p:cond delay="0"/>
                                          </p:stCondLst>
                                        </p:cTn>
                                        <p:tgtEl>
                                          <p:spTgt spid="90"/>
                                        </p:tgtEl>
                                        <p:attrNameLst>
                                          <p:attrName>style.visibility</p:attrName>
                                        </p:attrNameLst>
                                      </p:cBhvr>
                                      <p:to>
                                        <p:strVal val="visible"/>
                                      </p:to>
                                    </p:set>
                                  </p:childTnLst>
                                </p:cTn>
                              </p:par>
                              <p:par>
                                <p:cTn id="114" presetID="1" presetClass="entr" presetSubtype="0" fill="hold" grpId="0" nodeType="withEffect">
                                  <p:stCondLst>
                                    <p:cond delay="0"/>
                                  </p:stCondLst>
                                  <p:childTnLst>
                                    <p:set>
                                      <p:cBhvr>
                                        <p:cTn id="115" dur="1" fill="hold">
                                          <p:stCondLst>
                                            <p:cond delay="0"/>
                                          </p:stCondLst>
                                        </p:cTn>
                                        <p:tgtEl>
                                          <p:spTgt spid="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5" grpId="0"/>
      <p:bldP spid="6" grpId="0"/>
      <p:bldP spid="7" grpId="0"/>
      <p:bldP spid="24" grpId="0"/>
      <p:bldP spid="76" grpId="0"/>
      <p:bldP spid="83" grpId="0"/>
      <p:bldP spid="89"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68849"/>
            <a:ext cx="9144000" cy="548403"/>
          </a:xfrm>
        </p:spPr>
        <p:txBody>
          <a:bodyPr>
            <a:noAutofit/>
          </a:bodyPr>
          <a:lstStyle/>
          <a:p>
            <a:r>
              <a:rPr lang="en-US" sz="2667" b="1" dirty="0"/>
              <a:t>Figure Diagrammatic representation of </a:t>
            </a:r>
            <a:r>
              <a:rPr lang="en-US" sz="2667" b="1" dirty="0" err="1"/>
              <a:t>organismic</a:t>
            </a:r>
            <a:r>
              <a:rPr lang="en-US" sz="2667" b="1" dirty="0"/>
              <a:t> response</a:t>
            </a:r>
          </a:p>
        </p:txBody>
      </p:sp>
      <p:cxnSp>
        <p:nvCxnSpPr>
          <p:cNvPr id="8" name="Straight Connector 7">
            <a:extLst>
              <a:ext uri="{FF2B5EF4-FFF2-40B4-BE49-F238E27FC236}">
                <a16:creationId xmlns:a16="http://schemas.microsoft.com/office/drawing/2014/main" id="{B2A634E5-E3BF-DA4E-8D1F-6E19376F4EF3}"/>
              </a:ext>
            </a:extLst>
          </p:cNvPr>
          <p:cNvCxnSpPr/>
          <p:nvPr/>
        </p:nvCxnSpPr>
        <p:spPr>
          <a:xfrm>
            <a:off x="1920113" y="2617473"/>
            <a:ext cx="5900676" cy="0"/>
          </a:xfrm>
          <a:prstGeom prst="line">
            <a:avLst/>
          </a:prstGeom>
          <a:ln>
            <a:solidFill>
              <a:schemeClr val="bg2">
                <a:lumMod val="20000"/>
                <a:lumOff val="80000"/>
              </a:schemeClr>
            </a:solidFill>
          </a:ln>
        </p:spPr>
        <p:style>
          <a:lnRef idx="3">
            <a:schemeClr val="accent1"/>
          </a:lnRef>
          <a:fillRef idx="0">
            <a:schemeClr val="accent1"/>
          </a:fillRef>
          <a:effectRef idx="2">
            <a:schemeClr val="accent1"/>
          </a:effectRef>
          <a:fontRef idx="minor">
            <a:schemeClr val="tx1"/>
          </a:fontRef>
        </p:style>
      </p:cxnSp>
      <p:cxnSp>
        <p:nvCxnSpPr>
          <p:cNvPr id="10" name="Straight Connector 9">
            <a:extLst>
              <a:ext uri="{FF2B5EF4-FFF2-40B4-BE49-F238E27FC236}">
                <a16:creationId xmlns:a16="http://schemas.microsoft.com/office/drawing/2014/main" id="{4560C511-278D-C24D-BADF-6EAA5040C37D}"/>
              </a:ext>
            </a:extLst>
          </p:cNvPr>
          <p:cNvCxnSpPr>
            <a:cxnSpLocks/>
          </p:cNvCxnSpPr>
          <p:nvPr/>
        </p:nvCxnSpPr>
        <p:spPr>
          <a:xfrm flipV="1">
            <a:off x="1945802" y="802466"/>
            <a:ext cx="5266492" cy="3975248"/>
          </a:xfrm>
          <a:prstGeom prst="line">
            <a:avLst/>
          </a:prstGeom>
          <a:ln>
            <a:solidFill>
              <a:srgbClr val="FFFF00"/>
            </a:solidFill>
          </a:ln>
        </p:spPr>
        <p:style>
          <a:lnRef idx="3">
            <a:schemeClr val="accent1"/>
          </a:lnRef>
          <a:fillRef idx="0">
            <a:schemeClr val="accent1"/>
          </a:fillRef>
          <a:effectRef idx="2">
            <a:schemeClr val="accent1"/>
          </a:effectRef>
          <a:fontRef idx="minor">
            <a:schemeClr val="tx1"/>
          </a:fontRef>
        </p:style>
      </p:cxnSp>
      <p:cxnSp>
        <p:nvCxnSpPr>
          <p:cNvPr id="12" name="Straight Connector 11">
            <a:extLst>
              <a:ext uri="{FF2B5EF4-FFF2-40B4-BE49-F238E27FC236}">
                <a16:creationId xmlns:a16="http://schemas.microsoft.com/office/drawing/2014/main" id="{071D9EDA-9FDB-0049-A96A-1B481C1CB195}"/>
              </a:ext>
            </a:extLst>
          </p:cNvPr>
          <p:cNvCxnSpPr>
            <a:cxnSpLocks/>
          </p:cNvCxnSpPr>
          <p:nvPr/>
        </p:nvCxnSpPr>
        <p:spPr>
          <a:xfrm flipV="1">
            <a:off x="1944811" y="2876111"/>
            <a:ext cx="2852126" cy="1901603"/>
          </a:xfrm>
          <a:prstGeom prst="line">
            <a:avLst/>
          </a:prstGeom>
          <a:ln>
            <a:solidFill>
              <a:schemeClr val="accent6">
                <a:lumMod val="20000"/>
                <a:lumOff val="80000"/>
              </a:schemeClr>
            </a:solidFill>
          </a:ln>
        </p:spPr>
        <p:style>
          <a:lnRef idx="3">
            <a:schemeClr val="accent1"/>
          </a:lnRef>
          <a:fillRef idx="0">
            <a:schemeClr val="accent1"/>
          </a:fillRef>
          <a:effectRef idx="2">
            <a:schemeClr val="accent1"/>
          </a:effectRef>
          <a:fontRef idx="minor">
            <a:schemeClr val="tx1"/>
          </a:fontRef>
        </p:style>
      </p:cxnSp>
      <p:cxnSp>
        <p:nvCxnSpPr>
          <p:cNvPr id="14" name="Straight Connector 13">
            <a:extLst>
              <a:ext uri="{FF2B5EF4-FFF2-40B4-BE49-F238E27FC236}">
                <a16:creationId xmlns:a16="http://schemas.microsoft.com/office/drawing/2014/main" id="{B8B7AB50-2924-6D4B-A524-4F51743DF99E}"/>
              </a:ext>
            </a:extLst>
          </p:cNvPr>
          <p:cNvCxnSpPr>
            <a:cxnSpLocks/>
          </p:cNvCxnSpPr>
          <p:nvPr/>
        </p:nvCxnSpPr>
        <p:spPr>
          <a:xfrm>
            <a:off x="4777424" y="2881906"/>
            <a:ext cx="3043366" cy="0"/>
          </a:xfrm>
          <a:prstGeom prst="line">
            <a:avLst/>
          </a:prstGeom>
          <a:ln>
            <a:solidFill>
              <a:schemeClr val="accent6">
                <a:lumMod val="20000"/>
                <a:lumOff val="80000"/>
              </a:schemeClr>
            </a:solidFill>
          </a:ln>
        </p:spPr>
        <p:style>
          <a:lnRef idx="3">
            <a:schemeClr val="accent1"/>
          </a:lnRef>
          <a:fillRef idx="0">
            <a:schemeClr val="accent1"/>
          </a:fillRef>
          <a:effectRef idx="2">
            <a:schemeClr val="accent1"/>
          </a:effectRef>
          <a:fontRef idx="minor">
            <a:schemeClr val="tx1"/>
          </a:fontRef>
        </p:style>
      </p:cxnSp>
      <p:sp>
        <p:nvSpPr>
          <p:cNvPr id="16" name="Rectangle 15">
            <a:extLst>
              <a:ext uri="{FF2B5EF4-FFF2-40B4-BE49-F238E27FC236}">
                <a16:creationId xmlns:a16="http://schemas.microsoft.com/office/drawing/2014/main" id="{4AFB6099-E893-6947-8FAA-6BFF003B42CE}"/>
              </a:ext>
            </a:extLst>
          </p:cNvPr>
          <p:cNvSpPr/>
          <p:nvPr/>
        </p:nvSpPr>
        <p:spPr>
          <a:xfrm rot="19433622">
            <a:off x="5488737" y="1036780"/>
            <a:ext cx="1564852" cy="365934"/>
          </a:xfrm>
          <a:prstGeom prst="rect">
            <a:avLst/>
          </a:prstGeom>
        </p:spPr>
        <p:txBody>
          <a:bodyPr wrap="none">
            <a:spAutoFit/>
          </a:bodyPr>
          <a:lstStyle/>
          <a:p>
            <a:r>
              <a:rPr lang="en-US" sz="1778" b="1" dirty="0">
                <a:solidFill>
                  <a:srgbClr val="FFFF00"/>
                </a:solidFill>
                <a:latin typeface="Bookman Old Style" panose="02050604050505020204" pitchFamily="18" charset="0"/>
              </a:rPr>
              <a:t>Conformers</a:t>
            </a:r>
            <a:endParaRPr lang="en-US" sz="1778" dirty="0">
              <a:solidFill>
                <a:srgbClr val="FFFF00"/>
              </a:solidFill>
              <a:latin typeface="Bookman Old Style" panose="02050604050505020204" pitchFamily="18" charset="0"/>
            </a:endParaRPr>
          </a:p>
        </p:txBody>
      </p:sp>
      <p:sp>
        <p:nvSpPr>
          <p:cNvPr id="17" name="Rectangle 16">
            <a:extLst>
              <a:ext uri="{FF2B5EF4-FFF2-40B4-BE49-F238E27FC236}">
                <a16:creationId xmlns:a16="http://schemas.microsoft.com/office/drawing/2014/main" id="{BCB793E7-7B53-D940-A0B6-5AC07673F341}"/>
              </a:ext>
            </a:extLst>
          </p:cNvPr>
          <p:cNvSpPr/>
          <p:nvPr/>
        </p:nvSpPr>
        <p:spPr>
          <a:xfrm>
            <a:off x="6343548" y="2277348"/>
            <a:ext cx="1338828" cy="365934"/>
          </a:xfrm>
          <a:prstGeom prst="rect">
            <a:avLst/>
          </a:prstGeom>
        </p:spPr>
        <p:txBody>
          <a:bodyPr wrap="none">
            <a:spAutoFit/>
          </a:bodyPr>
          <a:lstStyle/>
          <a:p>
            <a:r>
              <a:rPr lang="en-US" sz="1778" b="1" dirty="0">
                <a:solidFill>
                  <a:schemeClr val="bg2">
                    <a:lumMod val="20000"/>
                    <a:lumOff val="80000"/>
                  </a:schemeClr>
                </a:solidFill>
                <a:latin typeface="Bookman Old Style" panose="02050604050505020204" pitchFamily="18" charset="0"/>
              </a:rPr>
              <a:t>Regulator</a:t>
            </a:r>
            <a:endParaRPr lang="en-US" sz="1778" dirty="0">
              <a:solidFill>
                <a:schemeClr val="bg2">
                  <a:lumMod val="20000"/>
                  <a:lumOff val="80000"/>
                </a:schemeClr>
              </a:solidFill>
              <a:latin typeface="Bookman Old Style" panose="02050604050505020204" pitchFamily="18" charset="0"/>
            </a:endParaRPr>
          </a:p>
        </p:txBody>
      </p:sp>
      <p:sp>
        <p:nvSpPr>
          <p:cNvPr id="18" name="Rectangle 17">
            <a:extLst>
              <a:ext uri="{FF2B5EF4-FFF2-40B4-BE49-F238E27FC236}">
                <a16:creationId xmlns:a16="http://schemas.microsoft.com/office/drawing/2014/main" id="{9DDB7B2F-D059-9F48-8FBE-FB21FE575F2D}"/>
              </a:ext>
            </a:extLst>
          </p:cNvPr>
          <p:cNvSpPr/>
          <p:nvPr/>
        </p:nvSpPr>
        <p:spPr>
          <a:xfrm>
            <a:off x="5769953" y="2880380"/>
            <a:ext cx="2125903" cy="365934"/>
          </a:xfrm>
          <a:prstGeom prst="rect">
            <a:avLst/>
          </a:prstGeom>
        </p:spPr>
        <p:txBody>
          <a:bodyPr wrap="none">
            <a:spAutoFit/>
          </a:bodyPr>
          <a:lstStyle/>
          <a:p>
            <a:r>
              <a:rPr lang="en-US" sz="1778" b="1" dirty="0">
                <a:solidFill>
                  <a:schemeClr val="accent6">
                    <a:lumMod val="20000"/>
                    <a:lumOff val="80000"/>
                  </a:schemeClr>
                </a:solidFill>
                <a:latin typeface="Bookman Old Style" panose="02050604050505020204" pitchFamily="18" charset="0"/>
              </a:rPr>
              <a:t>Partial regulator</a:t>
            </a:r>
            <a:endParaRPr lang="en-US" sz="1778" dirty="0">
              <a:solidFill>
                <a:schemeClr val="accent6">
                  <a:lumMod val="20000"/>
                  <a:lumOff val="80000"/>
                </a:schemeClr>
              </a:solidFill>
              <a:latin typeface="Bookman Old Style" panose="02050604050505020204" pitchFamily="18" charset="0"/>
            </a:endParaRPr>
          </a:p>
        </p:txBody>
      </p:sp>
      <p:sp>
        <p:nvSpPr>
          <p:cNvPr id="19" name="Rectangle 18">
            <a:extLst>
              <a:ext uri="{FF2B5EF4-FFF2-40B4-BE49-F238E27FC236}">
                <a16:creationId xmlns:a16="http://schemas.microsoft.com/office/drawing/2014/main" id="{7EB2D20A-5D70-354D-B211-35222915008B}"/>
              </a:ext>
            </a:extLst>
          </p:cNvPr>
          <p:cNvSpPr/>
          <p:nvPr/>
        </p:nvSpPr>
        <p:spPr>
          <a:xfrm rot="16200000">
            <a:off x="-118818" y="2843098"/>
            <a:ext cx="2768707" cy="400110"/>
          </a:xfrm>
          <a:prstGeom prst="rect">
            <a:avLst/>
          </a:prstGeom>
        </p:spPr>
        <p:txBody>
          <a:bodyPr wrap="none">
            <a:spAutoFit/>
          </a:bodyPr>
          <a:lstStyle/>
          <a:p>
            <a:r>
              <a:rPr lang="en-US" sz="2000" b="1" dirty="0">
                <a:latin typeface="Bookman Old Style" panose="02050604050505020204" pitchFamily="18" charset="0"/>
              </a:rPr>
              <a:t>Internal level ------</a:t>
            </a:r>
            <a:r>
              <a:rPr lang="en-US" sz="1222" b="1" dirty="0">
                <a:latin typeface="Bookman Old Style" panose="02050604050505020204" pitchFamily="18" charset="0"/>
                <a:sym typeface="Wingdings" pitchFamily="2" charset="2"/>
              </a:rPr>
              <a:t></a:t>
            </a:r>
            <a:endParaRPr lang="en-US" sz="2000" dirty="0">
              <a:latin typeface="Bookman Old Style" panose="02050604050505020204" pitchFamily="18" charset="0"/>
            </a:endParaRPr>
          </a:p>
        </p:txBody>
      </p:sp>
      <p:sp>
        <p:nvSpPr>
          <p:cNvPr id="20" name="Rectangle 19">
            <a:extLst>
              <a:ext uri="{FF2B5EF4-FFF2-40B4-BE49-F238E27FC236}">
                <a16:creationId xmlns:a16="http://schemas.microsoft.com/office/drawing/2014/main" id="{D5DE1CA0-ACB1-E04D-AE13-A9C91369107E}"/>
              </a:ext>
            </a:extLst>
          </p:cNvPr>
          <p:cNvSpPr/>
          <p:nvPr/>
        </p:nvSpPr>
        <p:spPr>
          <a:xfrm>
            <a:off x="3371867" y="4949754"/>
            <a:ext cx="2829621" cy="400110"/>
          </a:xfrm>
          <a:prstGeom prst="rect">
            <a:avLst/>
          </a:prstGeom>
        </p:spPr>
        <p:txBody>
          <a:bodyPr wrap="none">
            <a:spAutoFit/>
          </a:bodyPr>
          <a:lstStyle/>
          <a:p>
            <a:r>
              <a:rPr lang="en-US" sz="2000" b="1" dirty="0">
                <a:latin typeface="Bookman Old Style" panose="02050604050505020204" pitchFamily="18" charset="0"/>
              </a:rPr>
              <a:t>External level ------</a:t>
            </a:r>
            <a:r>
              <a:rPr lang="en-US" sz="1222" b="1" dirty="0">
                <a:latin typeface="Bookman Old Style" panose="02050604050505020204" pitchFamily="18" charset="0"/>
                <a:sym typeface="Wingdings" pitchFamily="2" charset="2"/>
              </a:rPr>
              <a:t></a:t>
            </a:r>
            <a:endParaRPr lang="en-US" sz="2000" dirty="0">
              <a:latin typeface="Bookman Old Style" panose="02050604050505020204" pitchFamily="18" charset="0"/>
            </a:endParaRPr>
          </a:p>
        </p:txBody>
      </p:sp>
      <p:cxnSp>
        <p:nvCxnSpPr>
          <p:cNvPr id="21" name="Straight Arrow Connector 20">
            <a:extLst>
              <a:ext uri="{FF2B5EF4-FFF2-40B4-BE49-F238E27FC236}">
                <a16:creationId xmlns:a16="http://schemas.microsoft.com/office/drawing/2014/main" id="{912D07CD-6655-9242-AFB6-A89DA26D5AA3}"/>
              </a:ext>
            </a:extLst>
          </p:cNvPr>
          <p:cNvCxnSpPr>
            <a:cxnSpLocks/>
          </p:cNvCxnSpPr>
          <p:nvPr/>
        </p:nvCxnSpPr>
        <p:spPr>
          <a:xfrm>
            <a:off x="1920113" y="4777713"/>
            <a:ext cx="6000000" cy="0"/>
          </a:xfrm>
          <a:prstGeom prst="straightConnector1">
            <a:avLst/>
          </a:prstGeom>
          <a:ln>
            <a:solidFill>
              <a:schemeClr val="tx1"/>
            </a:solidFill>
            <a:tailEnd type="triangle"/>
          </a:ln>
        </p:spPr>
        <p:style>
          <a:lnRef idx="3">
            <a:schemeClr val="accent1"/>
          </a:lnRef>
          <a:fillRef idx="0">
            <a:schemeClr val="accent1"/>
          </a:fillRef>
          <a:effectRef idx="2">
            <a:schemeClr val="accent1"/>
          </a:effectRef>
          <a:fontRef idx="minor">
            <a:schemeClr val="tx1"/>
          </a:fontRef>
        </p:style>
      </p:cxnSp>
      <p:cxnSp>
        <p:nvCxnSpPr>
          <p:cNvPr id="22" name="Straight Arrow Connector 21">
            <a:extLst>
              <a:ext uri="{FF2B5EF4-FFF2-40B4-BE49-F238E27FC236}">
                <a16:creationId xmlns:a16="http://schemas.microsoft.com/office/drawing/2014/main" id="{76FEA000-FA8D-6F4B-931B-1F92AC04CF61}"/>
              </a:ext>
            </a:extLst>
          </p:cNvPr>
          <p:cNvCxnSpPr>
            <a:cxnSpLocks/>
          </p:cNvCxnSpPr>
          <p:nvPr/>
        </p:nvCxnSpPr>
        <p:spPr>
          <a:xfrm flipV="1">
            <a:off x="1944812" y="802466"/>
            <a:ext cx="4790" cy="4000444"/>
          </a:xfrm>
          <a:prstGeom prst="straightConnector1">
            <a:avLst/>
          </a:prstGeom>
          <a:ln>
            <a:solidFill>
              <a:schemeClr val="tx1"/>
            </a:solidFill>
            <a:tailEnd type="triangle"/>
          </a:ln>
        </p:spPr>
        <p:style>
          <a:lnRef idx="3">
            <a:schemeClr val="accent1"/>
          </a:lnRef>
          <a:fillRef idx="0">
            <a:schemeClr val="accent1"/>
          </a:fillRef>
          <a:effectRef idx="2">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8" grpId="0"/>
      <p:bldP spid="19" grpId="0"/>
      <p:bldP spid="20"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2818"/>
            <a:ext cx="9144000" cy="548403"/>
          </a:xfrm>
        </p:spPr>
        <p:txBody>
          <a:bodyPr>
            <a:noAutofit/>
          </a:bodyPr>
          <a:lstStyle/>
          <a:p>
            <a:r>
              <a:rPr lang="en-US" sz="2667" dirty="0"/>
              <a:t>Figure Diagrammatic representation of </a:t>
            </a:r>
            <a:r>
              <a:rPr lang="en-US" sz="2667" dirty="0" err="1"/>
              <a:t>organismic</a:t>
            </a:r>
            <a:r>
              <a:rPr lang="en-US" sz="2667" dirty="0"/>
              <a:t> response</a:t>
            </a:r>
          </a:p>
        </p:txBody>
      </p:sp>
      <p:pic>
        <p:nvPicPr>
          <p:cNvPr id="3074" name="Picture 2"/>
          <p:cNvPicPr>
            <a:picLocks noChangeAspect="1" noChangeArrowheads="1"/>
          </p:cNvPicPr>
          <p:nvPr/>
        </p:nvPicPr>
        <p:blipFill>
          <a:blip r:embed="rId2" cstate="print"/>
          <a:srcRect l="14146" t="8657" r="32490" b="16039"/>
          <a:stretch>
            <a:fillRect/>
          </a:stretch>
        </p:blipFill>
        <p:spPr bwMode="auto">
          <a:xfrm>
            <a:off x="1323215" y="537242"/>
            <a:ext cx="6497579" cy="5177758"/>
          </a:xfrm>
          <a:prstGeom prst="rect">
            <a:avLst/>
          </a:prstGeom>
          <a:noFill/>
          <a:ln w="9525">
            <a:noFill/>
            <a:miter lim="800000"/>
            <a:headEnd/>
            <a:tailEnd/>
          </a:ln>
        </p:spPr>
      </p:pic>
    </p:spTree>
    <p:extLst>
      <p:ext uri="{BB962C8B-B14F-4D97-AF65-F5344CB8AC3E}">
        <p14:creationId xmlns:p14="http://schemas.microsoft.com/office/powerpoint/2010/main" val="24905285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6064" y="137198"/>
            <a:ext cx="8022121" cy="952500"/>
          </a:xfrm>
        </p:spPr>
        <p:txBody>
          <a:bodyPr>
            <a:normAutofit/>
          </a:bodyPr>
          <a:lstStyle/>
          <a:p>
            <a:r>
              <a:rPr lang="en-US" sz="2222" b="1" dirty="0"/>
              <a:t>Responses to </a:t>
            </a:r>
            <a:r>
              <a:rPr lang="en-US" sz="2222" b="1" dirty="0" err="1"/>
              <a:t>abiotic</a:t>
            </a:r>
            <a:r>
              <a:rPr lang="en-US" sz="2222" b="1" dirty="0"/>
              <a:t> factors</a:t>
            </a:r>
            <a:endParaRPr lang="en-IN" sz="2222" dirty="0"/>
          </a:p>
        </p:txBody>
      </p:sp>
      <p:sp>
        <p:nvSpPr>
          <p:cNvPr id="3" name="Content Placeholder 2"/>
          <p:cNvSpPr>
            <a:spLocks noGrp="1"/>
          </p:cNvSpPr>
          <p:nvPr>
            <p:ph idx="1"/>
          </p:nvPr>
        </p:nvSpPr>
        <p:spPr>
          <a:xfrm>
            <a:off x="153999" y="925628"/>
            <a:ext cx="8738481" cy="4617696"/>
          </a:xfrm>
        </p:spPr>
        <p:txBody>
          <a:bodyPr>
            <a:noAutofit/>
          </a:bodyPr>
          <a:lstStyle/>
          <a:p>
            <a:pPr algn="just"/>
            <a:r>
              <a:rPr lang="en-US" sz="2000" dirty="0"/>
              <a:t>During the course of evolution, the </a:t>
            </a:r>
            <a:r>
              <a:rPr lang="en-US" sz="2000" b="1" dirty="0">
                <a:solidFill>
                  <a:srgbClr val="FFFF00"/>
                </a:solidFill>
              </a:rPr>
              <a:t>costs and benefits of maintaining a constant internal environment </a:t>
            </a:r>
            <a:r>
              <a:rPr lang="en-US" sz="2000" dirty="0"/>
              <a:t>are taken into consideration. </a:t>
            </a:r>
          </a:p>
          <a:p>
            <a:pPr algn="just"/>
            <a:r>
              <a:rPr lang="en-US" sz="2000" dirty="0"/>
              <a:t>Some species have evolved the ability to </a:t>
            </a:r>
          </a:p>
          <a:p>
            <a:pPr lvl="1" algn="just"/>
            <a:r>
              <a:rPr lang="en-US" sz="2000" b="1" dirty="0">
                <a:solidFill>
                  <a:srgbClr val="FFFF00"/>
                </a:solidFill>
              </a:rPr>
              <a:t>regulate</a:t>
            </a:r>
            <a:r>
              <a:rPr lang="en-US" sz="2000" dirty="0"/>
              <a:t>, but only over a limited range of environmental conditions, beyond which they simply </a:t>
            </a:r>
            <a:r>
              <a:rPr lang="en-US" sz="2000" b="1" dirty="0">
                <a:solidFill>
                  <a:srgbClr val="FFFF00"/>
                </a:solidFill>
              </a:rPr>
              <a:t>conform</a:t>
            </a:r>
            <a:r>
              <a:rPr lang="en-US" sz="2000" dirty="0"/>
              <a:t>. </a:t>
            </a:r>
          </a:p>
          <a:p>
            <a:pPr lvl="1" algn="just"/>
            <a:r>
              <a:rPr lang="en-US" sz="2000" dirty="0"/>
              <a:t>If the stressful external conditions are </a:t>
            </a:r>
            <a:r>
              <a:rPr lang="en-US" sz="2000" dirty="0" err="1"/>
              <a:t>localised</a:t>
            </a:r>
            <a:r>
              <a:rPr lang="en-US" sz="2000" dirty="0"/>
              <a:t> or remain only for a short duration, the organism either </a:t>
            </a:r>
          </a:p>
          <a:p>
            <a:pPr lvl="1" algn="just"/>
            <a:r>
              <a:rPr lang="en-US" sz="2000" b="1" dirty="0">
                <a:solidFill>
                  <a:srgbClr val="FFFF00"/>
                </a:solidFill>
              </a:rPr>
              <a:t>Migrate</a:t>
            </a:r>
            <a:r>
              <a:rPr lang="en-US" sz="2000" dirty="0"/>
              <a:t> or </a:t>
            </a:r>
          </a:p>
          <a:p>
            <a:pPr lvl="1" algn="just"/>
            <a:r>
              <a:rPr lang="en-US" sz="2000" b="1" dirty="0">
                <a:solidFill>
                  <a:srgbClr val="FFFF00"/>
                </a:solidFill>
              </a:rPr>
              <a:t>suspend</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par>
                          <p:cTn id="15" fill="hold">
                            <p:stCondLst>
                              <p:cond delay="500"/>
                            </p:stCondLst>
                            <p:childTnLst>
                              <p:par>
                                <p:cTn id="16" presetID="2" presetClass="entr" presetSubtype="4" fill="hold" nodeType="after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 calcmode="lin" valueType="num">
                                      <p:cBhvr additive="base">
                                        <p:cTn id="18"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anim calcmode="lin" valueType="num">
                                      <p:cBhvr additive="base">
                                        <p:cTn id="24"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nodeType="clickEffect">
                                  <p:stCondLst>
                                    <p:cond delay="0"/>
                                  </p:stCondLst>
                                  <p:childTnLst>
                                    <p:set>
                                      <p:cBhvr>
                                        <p:cTn id="29" dur="1" fill="hold">
                                          <p:stCondLst>
                                            <p:cond delay="0"/>
                                          </p:stCondLst>
                                        </p:cTn>
                                        <p:tgtEl>
                                          <p:spTgt spid="3">
                                            <p:txEl>
                                              <p:pRg st="4" end="4"/>
                                            </p:txEl>
                                          </p:spTgt>
                                        </p:tgtEl>
                                        <p:attrNameLst>
                                          <p:attrName>style.visibility</p:attrName>
                                        </p:attrNameLst>
                                      </p:cBhvr>
                                      <p:to>
                                        <p:strVal val="visible"/>
                                      </p:to>
                                    </p:set>
                                    <p:anim calcmode="lin" valueType="num">
                                      <p:cBhvr additive="base">
                                        <p:cTn id="30"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nodeType="clickEffect">
                                  <p:stCondLst>
                                    <p:cond delay="0"/>
                                  </p:stCondLst>
                                  <p:childTnLst>
                                    <p:set>
                                      <p:cBhvr>
                                        <p:cTn id="35" dur="1" fill="hold">
                                          <p:stCondLst>
                                            <p:cond delay="0"/>
                                          </p:stCondLst>
                                        </p:cTn>
                                        <p:tgtEl>
                                          <p:spTgt spid="3">
                                            <p:txEl>
                                              <p:pRg st="5" end="5"/>
                                            </p:txEl>
                                          </p:spTgt>
                                        </p:tgtEl>
                                        <p:attrNameLst>
                                          <p:attrName>style.visibility</p:attrName>
                                        </p:attrNameLst>
                                      </p:cBhvr>
                                      <p:to>
                                        <p:strVal val="visible"/>
                                      </p:to>
                                    </p:set>
                                    <p:anim calcmode="lin" valueType="num">
                                      <p:cBhvr additive="base">
                                        <p:cTn id="36"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7"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4056" y="-166836"/>
            <a:ext cx="8154331" cy="682707"/>
          </a:xfrm>
        </p:spPr>
        <p:txBody>
          <a:bodyPr>
            <a:normAutofit/>
          </a:bodyPr>
          <a:lstStyle/>
          <a:p>
            <a:r>
              <a:rPr lang="en-US" sz="2222" b="1" dirty="0"/>
              <a:t>Organisms regulate in response to </a:t>
            </a:r>
            <a:r>
              <a:rPr lang="en-US" sz="2222" b="1" dirty="0" err="1"/>
              <a:t>abiotic</a:t>
            </a:r>
            <a:r>
              <a:rPr lang="en-US" sz="2222" b="1" dirty="0"/>
              <a:t> factors</a:t>
            </a:r>
            <a:endParaRPr lang="en-IN" sz="2222" dirty="0"/>
          </a:p>
        </p:txBody>
      </p:sp>
      <p:sp>
        <p:nvSpPr>
          <p:cNvPr id="3" name="Content Placeholder 2"/>
          <p:cNvSpPr>
            <a:spLocks noGrp="1"/>
          </p:cNvSpPr>
          <p:nvPr>
            <p:ph idx="1"/>
          </p:nvPr>
        </p:nvSpPr>
        <p:spPr>
          <a:xfrm>
            <a:off x="81991" y="290400"/>
            <a:ext cx="8882497" cy="5196363"/>
          </a:xfrm>
        </p:spPr>
        <p:txBody>
          <a:bodyPr>
            <a:noAutofit/>
          </a:bodyPr>
          <a:lstStyle/>
          <a:p>
            <a:pPr algn="just"/>
            <a:r>
              <a:rPr lang="en-US" sz="1800" dirty="0"/>
              <a:t>Some organisms are able to maintain </a:t>
            </a:r>
            <a:r>
              <a:rPr lang="en-US" sz="1800" b="1" dirty="0">
                <a:solidFill>
                  <a:srgbClr val="FFFF00"/>
                </a:solidFill>
              </a:rPr>
              <a:t>homeostasis </a:t>
            </a:r>
            <a:r>
              <a:rPr lang="en-US" sz="1800" dirty="0"/>
              <a:t>by </a:t>
            </a:r>
          </a:p>
          <a:p>
            <a:pPr lvl="1" algn="just"/>
            <a:r>
              <a:rPr lang="en-US" sz="1800" b="1" dirty="0">
                <a:solidFill>
                  <a:srgbClr val="FFFF00"/>
                </a:solidFill>
              </a:rPr>
              <a:t>physiological means and </a:t>
            </a:r>
          </a:p>
          <a:p>
            <a:pPr lvl="1" algn="just"/>
            <a:r>
              <a:rPr lang="en-US" sz="1800" b="1" dirty="0" err="1">
                <a:solidFill>
                  <a:srgbClr val="FFFF00"/>
                </a:solidFill>
              </a:rPr>
              <a:t>behavioural</a:t>
            </a:r>
            <a:r>
              <a:rPr lang="en-US" sz="1800" b="1" dirty="0">
                <a:solidFill>
                  <a:srgbClr val="FFFF00"/>
                </a:solidFill>
              </a:rPr>
              <a:t> means </a:t>
            </a:r>
          </a:p>
          <a:p>
            <a:pPr algn="just"/>
            <a:r>
              <a:rPr lang="en-US" sz="1800" dirty="0"/>
              <a:t>Homeostasis is the </a:t>
            </a:r>
            <a:r>
              <a:rPr lang="en-US" sz="1800" b="1" dirty="0">
                <a:solidFill>
                  <a:srgbClr val="FFFF00"/>
                </a:solidFill>
              </a:rPr>
              <a:t>process of maintaining constancy of organism's internal environment (</a:t>
            </a:r>
            <a:r>
              <a:rPr lang="en-US" sz="1800" dirty="0">
                <a:solidFill>
                  <a:srgbClr val="FFFF00"/>
                </a:solidFill>
              </a:rPr>
              <a:t>optimal temperature and osmotic concentration of body fluids</a:t>
            </a:r>
            <a:r>
              <a:rPr lang="en-US" sz="1800" b="1" dirty="0">
                <a:solidFill>
                  <a:srgbClr val="FFFF00"/>
                </a:solidFill>
              </a:rPr>
              <a:t>) despite varying external environmental conditions.</a:t>
            </a:r>
          </a:p>
          <a:p>
            <a:pPr algn="just"/>
            <a:r>
              <a:rPr lang="en-US" sz="1800" dirty="0"/>
              <a:t>homeostasis </a:t>
            </a:r>
            <a:r>
              <a:rPr lang="en-US" sz="1800" b="1" dirty="0">
                <a:solidFill>
                  <a:srgbClr val="FFFF00"/>
                </a:solidFill>
              </a:rPr>
              <a:t>ensures constant body temperature, constant osmotic concentration, etc.</a:t>
            </a:r>
            <a:r>
              <a:rPr lang="en-US" sz="1800" dirty="0"/>
              <a:t> </a:t>
            </a:r>
          </a:p>
          <a:p>
            <a:pPr algn="just"/>
            <a:r>
              <a:rPr lang="en-US" sz="1800" dirty="0"/>
              <a:t>All </a:t>
            </a:r>
            <a:r>
              <a:rPr lang="en-US" sz="1800" b="1" dirty="0">
                <a:solidFill>
                  <a:srgbClr val="FFFF00"/>
                </a:solidFill>
              </a:rPr>
              <a:t>birds</a:t>
            </a:r>
            <a:r>
              <a:rPr lang="en-US" sz="1800" dirty="0"/>
              <a:t> and </a:t>
            </a:r>
            <a:r>
              <a:rPr lang="en-US" sz="1800" b="1" dirty="0">
                <a:solidFill>
                  <a:srgbClr val="FFFF00"/>
                </a:solidFill>
              </a:rPr>
              <a:t>mammals</a:t>
            </a:r>
            <a:r>
              <a:rPr lang="en-US" sz="1800" dirty="0"/>
              <a:t>, and a very </a:t>
            </a:r>
            <a:r>
              <a:rPr lang="en-US" sz="1800" b="1" dirty="0">
                <a:solidFill>
                  <a:srgbClr val="FFFF00"/>
                </a:solidFill>
              </a:rPr>
              <a:t>few lower vertebrate </a:t>
            </a:r>
            <a:r>
              <a:rPr lang="en-US" sz="1800" dirty="0"/>
              <a:t>and </a:t>
            </a:r>
            <a:r>
              <a:rPr lang="en-US" sz="1800" b="1" dirty="0">
                <a:solidFill>
                  <a:srgbClr val="FFFF00"/>
                </a:solidFill>
              </a:rPr>
              <a:t>invertebrate species </a:t>
            </a:r>
            <a:r>
              <a:rPr lang="en-US" sz="1800" dirty="0"/>
              <a:t>are capable of such regulation (</a:t>
            </a:r>
            <a:r>
              <a:rPr lang="en-US" sz="1800" b="1" dirty="0">
                <a:solidFill>
                  <a:srgbClr val="FFFF00"/>
                </a:solidFill>
              </a:rPr>
              <a:t>thermoregulation and </a:t>
            </a:r>
            <a:r>
              <a:rPr lang="en-US" sz="1800" b="1" dirty="0" err="1">
                <a:solidFill>
                  <a:srgbClr val="FFFF00"/>
                </a:solidFill>
              </a:rPr>
              <a:t>osmoregulation</a:t>
            </a:r>
            <a:r>
              <a:rPr lang="en-US" sz="1800" dirty="0"/>
              <a:t>). </a:t>
            </a:r>
          </a:p>
          <a:p>
            <a:pPr algn="just"/>
            <a:r>
              <a:rPr lang="en-US" sz="1800" dirty="0"/>
              <a:t>Evolutionary biologists believe that the ‘</a:t>
            </a:r>
            <a:r>
              <a:rPr lang="en-US" sz="1800" b="1" dirty="0">
                <a:solidFill>
                  <a:srgbClr val="FFFF00"/>
                </a:solidFill>
              </a:rPr>
              <a:t>success’ of mammals</a:t>
            </a:r>
            <a:r>
              <a:rPr lang="en-US" sz="1800" dirty="0"/>
              <a:t> is largely due to their ability to maintain a constant body temperature and thrive whether they live in Antarctica or in the Sahara desert. </a:t>
            </a:r>
          </a:p>
          <a:p>
            <a:pPr algn="just"/>
            <a:r>
              <a:rPr lang="en-US" sz="1800" dirty="0"/>
              <a:t>The mechanisms used by most mammals to regulate their body temperature are similar to the ones that we humans use. </a:t>
            </a:r>
          </a:p>
          <a:p>
            <a:pPr algn="just"/>
            <a:r>
              <a:rPr lang="en-US" sz="1800" dirty="0"/>
              <a:t>We maintain a constant body temperature of 37 </a:t>
            </a:r>
            <a:r>
              <a:rPr lang="en-US" sz="1800" dirty="0">
                <a:latin typeface="Times New Roman"/>
                <a:cs typeface="Times New Roman"/>
              </a:rPr>
              <a:t>º</a:t>
            </a:r>
            <a:r>
              <a:rPr lang="en-US" sz="1800" dirty="0"/>
              <a:t>C in winter, summer and other seasons.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 calcmode="lin" valueType="num">
                                      <p:cBhvr additive="base">
                                        <p:cTn id="12"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 calcmode="lin" valueType="num">
                                      <p:cBhvr additive="base">
                                        <p:cTn id="18"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anim calcmode="lin" valueType="num">
                                      <p:cBhvr additive="base">
                                        <p:cTn id="24"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nodeType="clickEffect">
                                  <p:stCondLst>
                                    <p:cond delay="0"/>
                                  </p:stCondLst>
                                  <p:childTnLst>
                                    <p:set>
                                      <p:cBhvr>
                                        <p:cTn id="29" dur="1" fill="hold">
                                          <p:stCondLst>
                                            <p:cond delay="0"/>
                                          </p:stCondLst>
                                        </p:cTn>
                                        <p:tgtEl>
                                          <p:spTgt spid="3">
                                            <p:txEl>
                                              <p:pRg st="4" end="4"/>
                                            </p:txEl>
                                          </p:spTgt>
                                        </p:tgtEl>
                                        <p:attrNameLst>
                                          <p:attrName>style.visibility</p:attrName>
                                        </p:attrNameLst>
                                      </p:cBhvr>
                                      <p:to>
                                        <p:strVal val="visible"/>
                                      </p:to>
                                    </p:set>
                                    <p:anim calcmode="lin" valueType="num">
                                      <p:cBhvr additive="base">
                                        <p:cTn id="30"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nodeType="clickEffect">
                                  <p:stCondLst>
                                    <p:cond delay="0"/>
                                  </p:stCondLst>
                                  <p:childTnLst>
                                    <p:set>
                                      <p:cBhvr>
                                        <p:cTn id="35" dur="1" fill="hold">
                                          <p:stCondLst>
                                            <p:cond delay="0"/>
                                          </p:stCondLst>
                                        </p:cTn>
                                        <p:tgtEl>
                                          <p:spTgt spid="3">
                                            <p:txEl>
                                              <p:pRg st="5" end="5"/>
                                            </p:txEl>
                                          </p:spTgt>
                                        </p:tgtEl>
                                        <p:attrNameLst>
                                          <p:attrName>style.visibility</p:attrName>
                                        </p:attrNameLst>
                                      </p:cBhvr>
                                      <p:to>
                                        <p:strVal val="visible"/>
                                      </p:to>
                                    </p:set>
                                    <p:anim calcmode="lin" valueType="num">
                                      <p:cBhvr additive="base">
                                        <p:cTn id="36"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7"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nodeType="clickEffect">
                                  <p:stCondLst>
                                    <p:cond delay="0"/>
                                  </p:stCondLst>
                                  <p:childTnLst>
                                    <p:set>
                                      <p:cBhvr>
                                        <p:cTn id="41" dur="1" fill="hold">
                                          <p:stCondLst>
                                            <p:cond delay="0"/>
                                          </p:stCondLst>
                                        </p:cTn>
                                        <p:tgtEl>
                                          <p:spTgt spid="3">
                                            <p:txEl>
                                              <p:pRg st="6" end="6"/>
                                            </p:txEl>
                                          </p:spTgt>
                                        </p:tgtEl>
                                        <p:attrNameLst>
                                          <p:attrName>style.visibility</p:attrName>
                                        </p:attrNameLst>
                                      </p:cBhvr>
                                      <p:to>
                                        <p:strVal val="visible"/>
                                      </p:to>
                                    </p:set>
                                    <p:anim calcmode="lin" valueType="num">
                                      <p:cBhvr additive="base">
                                        <p:cTn id="42"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3"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 presetClass="entr" presetSubtype="4" fill="hold" nodeType="clickEffect">
                                  <p:stCondLst>
                                    <p:cond delay="0"/>
                                  </p:stCondLst>
                                  <p:childTnLst>
                                    <p:set>
                                      <p:cBhvr>
                                        <p:cTn id="47" dur="1" fill="hold">
                                          <p:stCondLst>
                                            <p:cond delay="0"/>
                                          </p:stCondLst>
                                        </p:cTn>
                                        <p:tgtEl>
                                          <p:spTgt spid="3">
                                            <p:txEl>
                                              <p:pRg st="7" end="7"/>
                                            </p:txEl>
                                          </p:spTgt>
                                        </p:tgtEl>
                                        <p:attrNameLst>
                                          <p:attrName>style.visibility</p:attrName>
                                        </p:attrNameLst>
                                      </p:cBhvr>
                                      <p:to>
                                        <p:strVal val="visible"/>
                                      </p:to>
                                    </p:set>
                                    <p:anim calcmode="lin" valueType="num">
                                      <p:cBhvr additive="base">
                                        <p:cTn id="48"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49"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2" presetClass="entr" presetSubtype="4" fill="hold" nodeType="clickEffect">
                                  <p:stCondLst>
                                    <p:cond delay="0"/>
                                  </p:stCondLst>
                                  <p:childTnLst>
                                    <p:set>
                                      <p:cBhvr>
                                        <p:cTn id="53" dur="1" fill="hold">
                                          <p:stCondLst>
                                            <p:cond delay="0"/>
                                          </p:stCondLst>
                                        </p:cTn>
                                        <p:tgtEl>
                                          <p:spTgt spid="3">
                                            <p:txEl>
                                              <p:pRg st="8" end="8"/>
                                            </p:txEl>
                                          </p:spTgt>
                                        </p:tgtEl>
                                        <p:attrNameLst>
                                          <p:attrName>style.visibility</p:attrName>
                                        </p:attrNameLst>
                                      </p:cBhvr>
                                      <p:to>
                                        <p:strVal val="visible"/>
                                      </p:to>
                                    </p:set>
                                    <p:anim calcmode="lin" valueType="num">
                                      <p:cBhvr additive="base">
                                        <p:cTn id="54"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5"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7465" y="137198"/>
            <a:ext cx="8394396" cy="952500"/>
          </a:xfrm>
        </p:spPr>
        <p:txBody>
          <a:bodyPr>
            <a:normAutofit/>
          </a:bodyPr>
          <a:lstStyle/>
          <a:p>
            <a:r>
              <a:rPr lang="en-US" sz="2222" b="1" dirty="0"/>
              <a:t>Organisms conform in response to </a:t>
            </a:r>
            <a:r>
              <a:rPr lang="en-US" sz="2222" b="1" dirty="0" err="1"/>
              <a:t>abiotic</a:t>
            </a:r>
            <a:r>
              <a:rPr lang="en-US" sz="2222" b="1" dirty="0"/>
              <a:t> factors</a:t>
            </a:r>
            <a:endParaRPr lang="en-IN" sz="2222" dirty="0"/>
          </a:p>
        </p:txBody>
      </p:sp>
      <p:sp>
        <p:nvSpPr>
          <p:cNvPr id="3" name="Content Placeholder 2"/>
          <p:cNvSpPr>
            <a:spLocks noGrp="1"/>
          </p:cNvSpPr>
          <p:nvPr>
            <p:ph idx="1"/>
          </p:nvPr>
        </p:nvSpPr>
        <p:spPr>
          <a:xfrm>
            <a:off x="0" y="925628"/>
            <a:ext cx="9144000" cy="4617696"/>
          </a:xfrm>
        </p:spPr>
        <p:txBody>
          <a:bodyPr>
            <a:noAutofit/>
          </a:bodyPr>
          <a:lstStyle/>
          <a:p>
            <a:pPr algn="just"/>
            <a:r>
              <a:rPr lang="en-US" sz="2000" dirty="0"/>
              <a:t>An overwhelming majority (</a:t>
            </a:r>
            <a:r>
              <a:rPr lang="en-US" sz="2000" b="1" dirty="0">
                <a:solidFill>
                  <a:srgbClr val="FFFF00"/>
                </a:solidFill>
              </a:rPr>
              <a:t>99 percent</a:t>
            </a:r>
            <a:r>
              <a:rPr lang="en-US" sz="2000" dirty="0"/>
              <a:t>) of animals and nearly all plants change their body temperature changes with the ambient temperature as they </a:t>
            </a:r>
            <a:r>
              <a:rPr lang="en-US" sz="2000" b="1" dirty="0">
                <a:solidFill>
                  <a:srgbClr val="FFFF00"/>
                </a:solidFill>
              </a:rPr>
              <a:t>cannot maintain a constant internal environment</a:t>
            </a:r>
            <a:r>
              <a:rPr lang="en-US" sz="2000" dirty="0"/>
              <a:t>. </a:t>
            </a:r>
          </a:p>
          <a:p>
            <a:pPr algn="just"/>
            <a:r>
              <a:rPr lang="en-US" sz="2000" b="1" dirty="0">
                <a:solidFill>
                  <a:srgbClr val="FFFF00"/>
                </a:solidFill>
              </a:rPr>
              <a:t>Conformers plants and animals </a:t>
            </a:r>
            <a:r>
              <a:rPr lang="en-US" sz="2000" dirty="0"/>
              <a:t>(like aquatic animals) </a:t>
            </a:r>
            <a:r>
              <a:rPr lang="en-US" sz="2000" b="1" dirty="0">
                <a:solidFill>
                  <a:srgbClr val="FFFF00"/>
                </a:solidFill>
              </a:rPr>
              <a:t>can change the osmotic concentration of the body fluids with that of the ambient water osmotic concentration. </a:t>
            </a:r>
          </a:p>
          <a:p>
            <a:pPr algn="just"/>
            <a:r>
              <a:rPr lang="en-US" sz="2000" dirty="0">
                <a:solidFill>
                  <a:srgbClr val="FFFF00"/>
                </a:solidFill>
              </a:rPr>
              <a:t>Thermoregulation</a:t>
            </a:r>
            <a:r>
              <a:rPr lang="en-US" sz="2000" dirty="0"/>
              <a:t> is </a:t>
            </a:r>
            <a:r>
              <a:rPr lang="en-US" sz="2000" b="1" dirty="0">
                <a:solidFill>
                  <a:srgbClr val="FFFF00"/>
                </a:solidFill>
              </a:rPr>
              <a:t>energetically expensive for many organisms</a:t>
            </a:r>
            <a:r>
              <a:rPr lang="en-US" sz="2000" dirty="0"/>
              <a:t>, particularly true for small animals like shrews and humming birds.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7465" y="-102829"/>
            <a:ext cx="8229600" cy="952500"/>
          </a:xfrm>
        </p:spPr>
        <p:txBody>
          <a:bodyPr>
            <a:normAutofit/>
          </a:bodyPr>
          <a:lstStyle/>
          <a:p>
            <a:r>
              <a:rPr lang="en-US" sz="2222" b="1" dirty="0"/>
              <a:t>Organisms conform in response to </a:t>
            </a:r>
            <a:r>
              <a:rPr lang="en-US" sz="2222" b="1" dirty="0" err="1"/>
              <a:t>abiotic</a:t>
            </a:r>
            <a:r>
              <a:rPr lang="en-US" sz="2222" b="1" dirty="0"/>
              <a:t> factors</a:t>
            </a:r>
            <a:endParaRPr lang="en-IN" sz="2222" dirty="0"/>
          </a:p>
        </p:txBody>
      </p:sp>
      <p:sp>
        <p:nvSpPr>
          <p:cNvPr id="3" name="Content Placeholder 2"/>
          <p:cNvSpPr>
            <a:spLocks noGrp="1"/>
          </p:cNvSpPr>
          <p:nvPr>
            <p:ph idx="1"/>
          </p:nvPr>
        </p:nvSpPr>
        <p:spPr>
          <a:xfrm>
            <a:off x="0" y="685601"/>
            <a:ext cx="8964488" cy="4617696"/>
          </a:xfrm>
        </p:spPr>
        <p:txBody>
          <a:bodyPr>
            <a:noAutofit/>
          </a:bodyPr>
          <a:lstStyle/>
          <a:p>
            <a:pPr algn="just"/>
            <a:r>
              <a:rPr lang="en-US" sz="2000" b="1" dirty="0">
                <a:solidFill>
                  <a:srgbClr val="FFFF00"/>
                </a:solidFill>
              </a:rPr>
              <a:t>Heat loss or heat gain is a function of surface area. </a:t>
            </a:r>
          </a:p>
          <a:p>
            <a:pPr algn="just"/>
            <a:r>
              <a:rPr lang="en-US" sz="2000" dirty="0">
                <a:solidFill>
                  <a:srgbClr val="FFFF00"/>
                </a:solidFill>
              </a:rPr>
              <a:t>Smaller the size of animals, larger the surface area [relative to their volume]</a:t>
            </a:r>
            <a:r>
              <a:rPr lang="en-US" sz="2000" dirty="0"/>
              <a:t>.</a:t>
            </a:r>
            <a:endParaRPr lang="en-US" sz="2000" b="1" dirty="0">
              <a:solidFill>
                <a:srgbClr val="FFFF00"/>
              </a:solidFill>
            </a:endParaRPr>
          </a:p>
          <a:p>
            <a:pPr algn="just"/>
            <a:r>
              <a:rPr lang="en-US" sz="2000" b="1" dirty="0">
                <a:solidFill>
                  <a:srgbClr val="FFFF00"/>
                </a:solidFill>
              </a:rPr>
              <a:t>Suppose, surface area/volume  in Human 10/15 and surface area/volume in humming bird =5/10, Calculate, compare and interpret which animal is having more surface area.</a:t>
            </a:r>
          </a:p>
          <a:p>
            <a:pPr lvl="1"/>
            <a:r>
              <a:rPr lang="en-US" sz="2000" b="1" dirty="0">
                <a:solidFill>
                  <a:srgbClr val="FFFF00"/>
                </a:solidFill>
              </a:rPr>
              <a:t>Surface area in Human 10/15 = 2/3 =0.6,   5/5 = 1 in humming bird</a:t>
            </a:r>
          </a:p>
          <a:p>
            <a:pPr lvl="1"/>
            <a:r>
              <a:rPr lang="en-US" sz="2000" b="1" dirty="0">
                <a:solidFill>
                  <a:srgbClr val="FFFF00"/>
                </a:solidFill>
              </a:rPr>
              <a:t>Surface area of humming bird &gt; surface area in human</a:t>
            </a:r>
          </a:p>
          <a:p>
            <a:pPr algn="just"/>
            <a:r>
              <a:rPr lang="en-US" sz="2000" dirty="0"/>
              <a:t>Example; You used to keep your food warm in basin rather than keeping in number of plates.</a:t>
            </a:r>
          </a:p>
          <a:p>
            <a:pPr algn="just"/>
            <a:r>
              <a:rPr lang="en-US" sz="2000" dirty="0"/>
              <a:t>Since small animals have larger surface area, they tend to </a:t>
            </a:r>
            <a:r>
              <a:rPr lang="en-US" sz="2000" b="1" dirty="0">
                <a:solidFill>
                  <a:srgbClr val="FFFF00"/>
                </a:solidFill>
              </a:rPr>
              <a:t>lose body heat very fast </a:t>
            </a:r>
            <a:r>
              <a:rPr lang="en-US" sz="2000" dirty="0"/>
              <a:t>when it is cold outside; then they have to expend much energy to generate body heat through metabolism. (This is the main reason why </a:t>
            </a:r>
            <a:r>
              <a:rPr lang="en-US" sz="2000" dirty="0">
                <a:solidFill>
                  <a:srgbClr val="FFFF00"/>
                </a:solidFill>
              </a:rPr>
              <a:t>very small animals are rarely found in polar regions</a:t>
            </a:r>
            <a:r>
              <a:rPr lang="en-US" sz="2000" dirty="0"/>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7465" y="137198"/>
            <a:ext cx="8394396" cy="952500"/>
          </a:xfrm>
        </p:spPr>
        <p:txBody>
          <a:bodyPr>
            <a:normAutofit/>
          </a:bodyPr>
          <a:lstStyle/>
          <a:p>
            <a:r>
              <a:rPr lang="en-US" sz="2222" b="1" dirty="0"/>
              <a:t>Organisms migrate in response to </a:t>
            </a:r>
            <a:r>
              <a:rPr lang="en-US" sz="2222" b="1" dirty="0" err="1"/>
              <a:t>abiotic</a:t>
            </a:r>
            <a:r>
              <a:rPr lang="en-US" sz="2222" b="1" dirty="0"/>
              <a:t> factors</a:t>
            </a:r>
            <a:endParaRPr lang="en-IN" sz="2222" dirty="0"/>
          </a:p>
        </p:txBody>
      </p:sp>
      <p:sp>
        <p:nvSpPr>
          <p:cNvPr id="3" name="Content Placeholder 2"/>
          <p:cNvSpPr>
            <a:spLocks noGrp="1"/>
          </p:cNvSpPr>
          <p:nvPr>
            <p:ph idx="1"/>
          </p:nvPr>
        </p:nvSpPr>
        <p:spPr>
          <a:xfrm>
            <a:off x="0" y="925628"/>
            <a:ext cx="9144000" cy="4617696"/>
          </a:xfrm>
        </p:spPr>
        <p:txBody>
          <a:bodyPr>
            <a:noAutofit/>
          </a:bodyPr>
          <a:lstStyle/>
          <a:p>
            <a:pPr algn="just"/>
            <a:r>
              <a:rPr lang="en-US" sz="2222" dirty="0"/>
              <a:t>The </a:t>
            </a:r>
            <a:r>
              <a:rPr lang="en-US" sz="2222" b="1" dirty="0">
                <a:solidFill>
                  <a:srgbClr val="FFFF00"/>
                </a:solidFill>
              </a:rPr>
              <a:t>organism can move away temporarily from the stressful habitat to a more hospitable area and return when stressful period is over</a:t>
            </a:r>
            <a:r>
              <a:rPr lang="en-US" sz="2222" dirty="0"/>
              <a:t>. </a:t>
            </a:r>
            <a:r>
              <a:rPr lang="en-US" sz="1778" i="1" dirty="0"/>
              <a:t>[like a person moving from Delhi to </a:t>
            </a:r>
            <a:r>
              <a:rPr lang="en-US" sz="1778" i="1" dirty="0" err="1"/>
              <a:t>Shimla</a:t>
            </a:r>
            <a:r>
              <a:rPr lang="en-US" sz="1778" i="1" dirty="0"/>
              <a:t> for the duration of summer]</a:t>
            </a:r>
            <a:endParaRPr lang="en-US" sz="2222" i="1" dirty="0"/>
          </a:p>
          <a:p>
            <a:pPr algn="just"/>
            <a:r>
              <a:rPr lang="en-US" sz="2222" dirty="0"/>
              <a:t>Many animals, particularly birds, during winter undertake long-distance migrations to more hospitable areas. </a:t>
            </a:r>
          </a:p>
          <a:p>
            <a:pPr algn="just"/>
            <a:r>
              <a:rPr lang="en-US" sz="2222" dirty="0"/>
              <a:t>Example: Every winter, </a:t>
            </a:r>
            <a:r>
              <a:rPr lang="en-US" sz="2222" dirty="0">
                <a:solidFill>
                  <a:srgbClr val="FFFF00"/>
                </a:solidFill>
              </a:rPr>
              <a:t>birds from Siberia and other extremely cold northern regions</a:t>
            </a:r>
            <a:r>
              <a:rPr lang="en-US" sz="2222" dirty="0"/>
              <a:t> immigrate to the famous </a:t>
            </a:r>
            <a:r>
              <a:rPr lang="en-US" sz="2222" b="1" dirty="0" err="1">
                <a:solidFill>
                  <a:srgbClr val="FFFF00"/>
                </a:solidFill>
              </a:rPr>
              <a:t>Keolado</a:t>
            </a:r>
            <a:r>
              <a:rPr lang="en-US" sz="2222" b="1" dirty="0">
                <a:solidFill>
                  <a:srgbClr val="FFFF00"/>
                </a:solidFill>
              </a:rPr>
              <a:t> National Park, </a:t>
            </a:r>
            <a:r>
              <a:rPr lang="en-US" sz="2222" b="1" dirty="0" err="1">
                <a:solidFill>
                  <a:srgbClr val="FFFF00"/>
                </a:solidFill>
              </a:rPr>
              <a:t>Bhartpur</a:t>
            </a:r>
            <a:r>
              <a:rPr lang="en-US" sz="2222" b="1" dirty="0">
                <a:solidFill>
                  <a:srgbClr val="FFFF00"/>
                </a:solidFill>
              </a:rPr>
              <a:t>, Rajasthan</a:t>
            </a:r>
            <a:r>
              <a:rPr lang="en-US" sz="2222" dirty="0"/>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2260" y="-32004"/>
            <a:ext cx="8130909" cy="952500"/>
          </a:xfrm>
        </p:spPr>
        <p:txBody>
          <a:bodyPr>
            <a:normAutofit/>
          </a:bodyPr>
          <a:lstStyle/>
          <a:p>
            <a:r>
              <a:rPr lang="en-US" sz="2222" b="1" dirty="0"/>
              <a:t>Organisms suspend in response to </a:t>
            </a:r>
            <a:r>
              <a:rPr lang="en-US" sz="2222" b="1" dirty="0" err="1"/>
              <a:t>abiotic</a:t>
            </a:r>
            <a:r>
              <a:rPr lang="en-US" sz="2222" b="1" dirty="0"/>
              <a:t> factors</a:t>
            </a:r>
            <a:endParaRPr lang="en-IN" sz="2222" dirty="0"/>
          </a:p>
        </p:txBody>
      </p:sp>
      <p:sp>
        <p:nvSpPr>
          <p:cNvPr id="3" name="Content Placeholder 2"/>
          <p:cNvSpPr>
            <a:spLocks noGrp="1"/>
          </p:cNvSpPr>
          <p:nvPr>
            <p:ph idx="1"/>
          </p:nvPr>
        </p:nvSpPr>
        <p:spPr>
          <a:xfrm>
            <a:off x="179512" y="688076"/>
            <a:ext cx="8856984" cy="4617696"/>
          </a:xfrm>
        </p:spPr>
        <p:txBody>
          <a:bodyPr>
            <a:noAutofit/>
          </a:bodyPr>
          <a:lstStyle/>
          <a:p>
            <a:pPr algn="just"/>
            <a:r>
              <a:rPr lang="en-US" sz="2000" dirty="0"/>
              <a:t>In </a:t>
            </a:r>
            <a:r>
              <a:rPr lang="en-US" sz="2000" b="1" dirty="0">
                <a:solidFill>
                  <a:srgbClr val="FFFF00"/>
                </a:solidFill>
              </a:rPr>
              <a:t>bacteria, fungi and lower plants</a:t>
            </a:r>
            <a:r>
              <a:rPr lang="en-US" sz="2000" dirty="0"/>
              <a:t>, various kinds of </a:t>
            </a:r>
            <a:r>
              <a:rPr lang="en-US" sz="2000" b="1" dirty="0">
                <a:solidFill>
                  <a:srgbClr val="FFFF00"/>
                </a:solidFill>
              </a:rPr>
              <a:t>thick walled spores </a:t>
            </a:r>
            <a:r>
              <a:rPr lang="en-US" sz="2000" dirty="0"/>
              <a:t>are formed which help them to </a:t>
            </a:r>
            <a:r>
              <a:rPr lang="en-US" sz="2000" b="1" dirty="0">
                <a:solidFill>
                  <a:srgbClr val="FFFF00"/>
                </a:solidFill>
              </a:rPr>
              <a:t>survive </a:t>
            </a:r>
            <a:r>
              <a:rPr lang="en-US" sz="2000" b="1" dirty="0" err="1">
                <a:solidFill>
                  <a:srgbClr val="FFFF00"/>
                </a:solidFill>
              </a:rPr>
              <a:t>unfavourable</a:t>
            </a:r>
            <a:r>
              <a:rPr lang="en-US" sz="2000" b="1" dirty="0">
                <a:solidFill>
                  <a:srgbClr val="FFFF00"/>
                </a:solidFill>
              </a:rPr>
              <a:t> conditions </a:t>
            </a:r>
            <a:r>
              <a:rPr lang="en-US" sz="2000" dirty="0"/>
              <a:t>– these </a:t>
            </a:r>
            <a:r>
              <a:rPr lang="en-US" sz="2000" b="1" dirty="0">
                <a:solidFill>
                  <a:srgbClr val="FFFF00"/>
                </a:solidFill>
              </a:rPr>
              <a:t>germinate on availability of suitable environment. </a:t>
            </a:r>
          </a:p>
          <a:p>
            <a:pPr algn="just"/>
            <a:r>
              <a:rPr lang="en-US" sz="2000" dirty="0"/>
              <a:t>In higher plants, </a:t>
            </a:r>
            <a:r>
              <a:rPr lang="en-US" sz="2000" b="1" dirty="0">
                <a:solidFill>
                  <a:srgbClr val="FFFF00"/>
                </a:solidFill>
              </a:rPr>
              <a:t>seeds and other vegetative reproductive structures </a:t>
            </a:r>
            <a:r>
              <a:rPr lang="en-US" sz="2000" dirty="0"/>
              <a:t>undergo </a:t>
            </a:r>
            <a:r>
              <a:rPr lang="en-US" sz="2000" b="1" dirty="0">
                <a:solidFill>
                  <a:srgbClr val="FFFF00"/>
                </a:solidFill>
              </a:rPr>
              <a:t>dormancy stage </a:t>
            </a:r>
            <a:r>
              <a:rPr lang="en-US" sz="2000" dirty="0"/>
              <a:t>over periods of stress, and they </a:t>
            </a:r>
            <a:r>
              <a:rPr lang="en-US" sz="2000" dirty="0">
                <a:solidFill>
                  <a:srgbClr val="FFFF00"/>
                </a:solidFill>
              </a:rPr>
              <a:t>germinate to form new plants under </a:t>
            </a:r>
            <a:r>
              <a:rPr lang="en-US" sz="2000" dirty="0" err="1">
                <a:solidFill>
                  <a:srgbClr val="FFFF00"/>
                </a:solidFill>
              </a:rPr>
              <a:t>favourable</a:t>
            </a:r>
            <a:r>
              <a:rPr lang="en-US" sz="2000" dirty="0">
                <a:solidFill>
                  <a:srgbClr val="FFFF00"/>
                </a:solidFill>
              </a:rPr>
              <a:t> moisture and temperature conditions</a:t>
            </a:r>
            <a:r>
              <a:rPr lang="en-US" sz="2000" dirty="0"/>
              <a:t>. </a:t>
            </a:r>
          </a:p>
          <a:p>
            <a:pPr algn="just"/>
            <a:r>
              <a:rPr lang="en-US" sz="2000" b="1" dirty="0">
                <a:solidFill>
                  <a:srgbClr val="FFFF00"/>
                </a:solidFill>
              </a:rPr>
              <a:t>During dormancy, metabolic activities reduce. </a:t>
            </a:r>
          </a:p>
          <a:p>
            <a:pPr algn="just"/>
            <a:r>
              <a:rPr lang="en-US" sz="2000" dirty="0"/>
              <a:t>If </a:t>
            </a:r>
            <a:r>
              <a:rPr lang="en-US" sz="2000" b="1" dirty="0">
                <a:solidFill>
                  <a:srgbClr val="FFFF00"/>
                </a:solidFill>
              </a:rPr>
              <a:t>animals</a:t>
            </a:r>
            <a:r>
              <a:rPr lang="en-US" sz="2000" dirty="0"/>
              <a:t>  are </a:t>
            </a:r>
            <a:r>
              <a:rPr lang="en-US" sz="2000" b="1" dirty="0">
                <a:solidFill>
                  <a:srgbClr val="FFFF00"/>
                </a:solidFill>
              </a:rPr>
              <a:t>unable to migrate</a:t>
            </a:r>
            <a:r>
              <a:rPr lang="en-US" sz="2000" dirty="0"/>
              <a:t>, they might </a:t>
            </a:r>
            <a:r>
              <a:rPr lang="en-US" sz="2000" b="1" dirty="0">
                <a:solidFill>
                  <a:srgbClr val="FFFF00"/>
                </a:solidFill>
              </a:rPr>
              <a:t>avoid the stress by escaping in time</a:t>
            </a:r>
            <a:r>
              <a:rPr lang="en-US" sz="2000" dirty="0"/>
              <a:t>. For example; </a:t>
            </a:r>
          </a:p>
          <a:p>
            <a:pPr lvl="1" algn="just"/>
            <a:r>
              <a:rPr lang="en-US" sz="2000" b="1" dirty="0">
                <a:solidFill>
                  <a:srgbClr val="FFFF00"/>
                </a:solidFill>
              </a:rPr>
              <a:t>bears </a:t>
            </a:r>
            <a:r>
              <a:rPr lang="en-US" sz="2000" dirty="0"/>
              <a:t>going into </a:t>
            </a:r>
            <a:r>
              <a:rPr lang="en-US" sz="2000" b="1" dirty="0">
                <a:solidFill>
                  <a:srgbClr val="FFFF00"/>
                </a:solidFill>
              </a:rPr>
              <a:t>hibernation</a:t>
            </a:r>
            <a:r>
              <a:rPr lang="en-US" sz="2000" dirty="0">
                <a:solidFill>
                  <a:srgbClr val="FFFF00"/>
                </a:solidFill>
              </a:rPr>
              <a:t> during winter</a:t>
            </a:r>
            <a:endParaRPr lang="en-US" sz="2000" dirty="0"/>
          </a:p>
          <a:p>
            <a:pPr lvl="1" algn="just"/>
            <a:r>
              <a:rPr lang="en-US" sz="2000" dirty="0"/>
              <a:t>Some </a:t>
            </a:r>
            <a:r>
              <a:rPr lang="en-US" sz="2000" b="1" dirty="0">
                <a:solidFill>
                  <a:srgbClr val="FFFF00"/>
                </a:solidFill>
              </a:rPr>
              <a:t>snails and fish </a:t>
            </a:r>
            <a:r>
              <a:rPr lang="en-US" sz="2000" dirty="0">
                <a:solidFill>
                  <a:srgbClr val="FFFF00"/>
                </a:solidFill>
              </a:rPr>
              <a:t>go into </a:t>
            </a:r>
            <a:r>
              <a:rPr lang="en-US" sz="2000" b="1" dirty="0">
                <a:solidFill>
                  <a:srgbClr val="FFFF00"/>
                </a:solidFill>
              </a:rPr>
              <a:t>aestivation</a:t>
            </a:r>
            <a:r>
              <a:rPr lang="en-US" sz="2000" dirty="0">
                <a:solidFill>
                  <a:srgbClr val="FFFF00"/>
                </a:solidFill>
              </a:rPr>
              <a:t> </a:t>
            </a:r>
            <a:r>
              <a:rPr lang="en-US" sz="2000" dirty="0"/>
              <a:t>to avoid </a:t>
            </a:r>
            <a:r>
              <a:rPr lang="en-US" sz="2000" dirty="0">
                <a:solidFill>
                  <a:srgbClr val="FFFF00"/>
                </a:solidFill>
              </a:rPr>
              <a:t>summer–related problems-heat </a:t>
            </a:r>
            <a:r>
              <a:rPr lang="en-US" sz="2000" dirty="0"/>
              <a:t>and </a:t>
            </a:r>
            <a:r>
              <a:rPr lang="en-US" sz="2000" dirty="0">
                <a:solidFill>
                  <a:srgbClr val="FFFF00"/>
                </a:solidFill>
              </a:rPr>
              <a:t>desiccation</a:t>
            </a:r>
            <a:r>
              <a:rPr lang="en-US" sz="2000" dirty="0"/>
              <a:t>. </a:t>
            </a:r>
          </a:p>
          <a:p>
            <a:pPr lvl="1" algn="just"/>
            <a:r>
              <a:rPr lang="en-US" sz="2000" dirty="0">
                <a:solidFill>
                  <a:srgbClr val="FFFF00"/>
                </a:solidFill>
              </a:rPr>
              <a:t>many </a:t>
            </a:r>
            <a:r>
              <a:rPr lang="en-US" sz="2000" b="1" dirty="0">
                <a:solidFill>
                  <a:srgbClr val="FFFF00"/>
                </a:solidFill>
              </a:rPr>
              <a:t>zooplankton species</a:t>
            </a:r>
            <a:r>
              <a:rPr lang="en-US" sz="2000" b="1" dirty="0"/>
              <a:t> </a:t>
            </a:r>
            <a:r>
              <a:rPr lang="en-US" sz="2000" dirty="0"/>
              <a:t>in lakes and ponds enter </a:t>
            </a:r>
            <a:r>
              <a:rPr lang="en-US" sz="2000" b="1" dirty="0" err="1">
                <a:solidFill>
                  <a:srgbClr val="FFFF00"/>
                </a:solidFill>
              </a:rPr>
              <a:t>diapause</a:t>
            </a:r>
            <a:r>
              <a:rPr lang="en-US" sz="2000" b="1" dirty="0">
                <a:solidFill>
                  <a:srgbClr val="FFFF00"/>
                </a:solidFill>
              </a:rPr>
              <a:t> (a stage of suspended development)</a:t>
            </a:r>
            <a:r>
              <a:rPr lang="en-US" sz="2000" dirty="0"/>
              <a:t> </a:t>
            </a:r>
            <a:r>
              <a:rPr lang="en-US" sz="2000" dirty="0">
                <a:solidFill>
                  <a:srgbClr val="FFFF00"/>
                </a:solidFill>
              </a:rPr>
              <a:t>under </a:t>
            </a:r>
            <a:r>
              <a:rPr lang="en-US" sz="2000" dirty="0" err="1">
                <a:solidFill>
                  <a:srgbClr val="FFFF00"/>
                </a:solidFill>
              </a:rPr>
              <a:t>unfavourable</a:t>
            </a:r>
            <a:r>
              <a:rPr lang="en-US" sz="2000" dirty="0">
                <a:solidFill>
                  <a:srgbClr val="FFFF00"/>
                </a:solidFill>
              </a:rPr>
              <a:t> conditions </a:t>
            </a:r>
            <a:endParaRPr lang="en-US" sz="2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par>
                          <p:cTn id="27" fill="hold">
                            <p:stCondLst>
                              <p:cond delay="500"/>
                            </p:stCondLst>
                            <p:childTnLst>
                              <p:par>
                                <p:cTn id="28" presetID="2" presetClass="entr" presetSubtype="4" fill="hold" nodeType="afterEffect">
                                  <p:stCondLst>
                                    <p:cond delay="0"/>
                                  </p:stCondLst>
                                  <p:childTnLst>
                                    <p:set>
                                      <p:cBhvr>
                                        <p:cTn id="29" dur="1" fill="hold">
                                          <p:stCondLst>
                                            <p:cond delay="0"/>
                                          </p:stCondLst>
                                        </p:cTn>
                                        <p:tgtEl>
                                          <p:spTgt spid="3">
                                            <p:txEl>
                                              <p:pRg st="4" end="4"/>
                                            </p:txEl>
                                          </p:spTgt>
                                        </p:tgtEl>
                                        <p:attrNameLst>
                                          <p:attrName>style.visibility</p:attrName>
                                        </p:attrNameLst>
                                      </p:cBhvr>
                                      <p:to>
                                        <p:strVal val="visible"/>
                                      </p:to>
                                    </p:set>
                                    <p:anim calcmode="lin" valueType="num">
                                      <p:cBhvr additive="base">
                                        <p:cTn id="30"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nodeType="clickEffect">
                                  <p:stCondLst>
                                    <p:cond delay="0"/>
                                  </p:stCondLst>
                                  <p:childTnLst>
                                    <p:set>
                                      <p:cBhvr>
                                        <p:cTn id="35" dur="1" fill="hold">
                                          <p:stCondLst>
                                            <p:cond delay="0"/>
                                          </p:stCondLst>
                                        </p:cTn>
                                        <p:tgtEl>
                                          <p:spTgt spid="3">
                                            <p:txEl>
                                              <p:pRg st="5" end="5"/>
                                            </p:txEl>
                                          </p:spTgt>
                                        </p:tgtEl>
                                        <p:attrNameLst>
                                          <p:attrName>style.visibility</p:attrName>
                                        </p:attrNameLst>
                                      </p:cBhvr>
                                      <p:to>
                                        <p:strVal val="visible"/>
                                      </p:to>
                                    </p:set>
                                    <p:anim calcmode="lin" valueType="num">
                                      <p:cBhvr additive="base">
                                        <p:cTn id="36"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7"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nodeType="clickEffect">
                                  <p:stCondLst>
                                    <p:cond delay="0"/>
                                  </p:stCondLst>
                                  <p:childTnLst>
                                    <p:set>
                                      <p:cBhvr>
                                        <p:cTn id="41" dur="1" fill="hold">
                                          <p:stCondLst>
                                            <p:cond delay="0"/>
                                          </p:stCondLst>
                                        </p:cTn>
                                        <p:tgtEl>
                                          <p:spTgt spid="3">
                                            <p:txEl>
                                              <p:pRg st="6" end="6"/>
                                            </p:txEl>
                                          </p:spTgt>
                                        </p:tgtEl>
                                        <p:attrNameLst>
                                          <p:attrName>style.visibility</p:attrName>
                                        </p:attrNameLst>
                                      </p:cBhvr>
                                      <p:to>
                                        <p:strVal val="visible"/>
                                      </p:to>
                                    </p:set>
                                    <p:anim calcmode="lin" valueType="num">
                                      <p:cBhvr additive="base">
                                        <p:cTn id="42"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3"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91591" y="57190"/>
            <a:ext cx="7360818" cy="472447"/>
          </a:xfrm>
        </p:spPr>
        <p:txBody>
          <a:bodyPr>
            <a:normAutofit fontScale="90000"/>
          </a:bodyPr>
          <a:lstStyle/>
          <a:p>
            <a:r>
              <a:rPr lang="en-US" sz="2444" b="1" dirty="0">
                <a:solidFill>
                  <a:srgbClr val="FFFF00"/>
                </a:solidFill>
              </a:rPr>
              <a:t>Biology</a:t>
            </a:r>
            <a:br>
              <a:rPr lang="en-US" sz="2222" b="1" dirty="0"/>
            </a:br>
            <a:r>
              <a:rPr lang="en-US" sz="2000" dirty="0"/>
              <a:t>(Tells about interaction of among organisms and physical habitats as a group)</a:t>
            </a:r>
            <a:endParaRPr lang="en-IN" sz="1222" dirty="0"/>
          </a:p>
        </p:txBody>
      </p:sp>
      <p:sp>
        <p:nvSpPr>
          <p:cNvPr id="4" name="Rectangle 3">
            <a:extLst>
              <a:ext uri="{FF2B5EF4-FFF2-40B4-BE49-F238E27FC236}">
                <a16:creationId xmlns:a16="http://schemas.microsoft.com/office/drawing/2014/main" id="{886A03B4-50C5-A544-8665-986B4276B2C4}"/>
              </a:ext>
            </a:extLst>
          </p:cNvPr>
          <p:cNvSpPr/>
          <p:nvPr/>
        </p:nvSpPr>
        <p:spPr>
          <a:xfrm>
            <a:off x="340575" y="1253771"/>
            <a:ext cx="1970539" cy="400110"/>
          </a:xfrm>
          <a:prstGeom prst="rect">
            <a:avLst/>
          </a:prstGeom>
        </p:spPr>
        <p:txBody>
          <a:bodyPr wrap="none">
            <a:spAutoFit/>
          </a:bodyPr>
          <a:lstStyle/>
          <a:p>
            <a:r>
              <a:rPr lang="en-US" sz="2000" b="1" dirty="0">
                <a:solidFill>
                  <a:srgbClr val="FFFF00"/>
                </a:solidFill>
              </a:rPr>
              <a:t>Classical biology </a:t>
            </a:r>
            <a:endParaRPr lang="en-US" sz="2000" dirty="0"/>
          </a:p>
        </p:txBody>
      </p:sp>
      <p:sp>
        <p:nvSpPr>
          <p:cNvPr id="5" name="Rectangle 4">
            <a:extLst>
              <a:ext uri="{FF2B5EF4-FFF2-40B4-BE49-F238E27FC236}">
                <a16:creationId xmlns:a16="http://schemas.microsoft.com/office/drawing/2014/main" id="{3A394A9C-134D-FD43-960B-09C62E488164}"/>
              </a:ext>
            </a:extLst>
          </p:cNvPr>
          <p:cNvSpPr/>
          <p:nvPr/>
        </p:nvSpPr>
        <p:spPr>
          <a:xfrm>
            <a:off x="6010895" y="1257326"/>
            <a:ext cx="3020379" cy="673711"/>
          </a:xfrm>
          <a:prstGeom prst="rect">
            <a:avLst/>
          </a:prstGeom>
        </p:spPr>
        <p:txBody>
          <a:bodyPr wrap="none">
            <a:spAutoFit/>
          </a:bodyPr>
          <a:lstStyle/>
          <a:p>
            <a:pPr algn="ctr"/>
            <a:r>
              <a:rPr lang="en-US" sz="2000" b="1" dirty="0">
                <a:solidFill>
                  <a:srgbClr val="FFFF00"/>
                </a:solidFill>
              </a:rPr>
              <a:t>Modern biology</a:t>
            </a:r>
          </a:p>
          <a:p>
            <a:pPr algn="ctr"/>
            <a:r>
              <a:rPr lang="en-US" sz="1778" b="1" dirty="0"/>
              <a:t>(molecular aspects of biology)</a:t>
            </a:r>
            <a:endParaRPr lang="en-US" sz="2000" b="1" dirty="0"/>
          </a:p>
        </p:txBody>
      </p:sp>
      <p:sp>
        <p:nvSpPr>
          <p:cNvPr id="6" name="Rectangle 5">
            <a:extLst>
              <a:ext uri="{FF2B5EF4-FFF2-40B4-BE49-F238E27FC236}">
                <a16:creationId xmlns:a16="http://schemas.microsoft.com/office/drawing/2014/main" id="{60083B54-03BA-7D42-84CE-02F4323EC610}"/>
              </a:ext>
            </a:extLst>
          </p:cNvPr>
          <p:cNvSpPr/>
          <p:nvPr/>
        </p:nvSpPr>
        <p:spPr>
          <a:xfrm>
            <a:off x="160802" y="2287113"/>
            <a:ext cx="934166" cy="400110"/>
          </a:xfrm>
          <a:prstGeom prst="rect">
            <a:avLst/>
          </a:prstGeom>
        </p:spPr>
        <p:txBody>
          <a:bodyPr wrap="none">
            <a:spAutoFit/>
          </a:bodyPr>
          <a:lstStyle/>
          <a:p>
            <a:r>
              <a:rPr lang="en-US" sz="2000" b="1" dirty="0">
                <a:solidFill>
                  <a:srgbClr val="FFFF00"/>
                </a:solidFill>
              </a:rPr>
              <a:t>Botany</a:t>
            </a:r>
            <a:endParaRPr lang="en-US" sz="2000" dirty="0"/>
          </a:p>
        </p:txBody>
      </p:sp>
      <p:sp>
        <p:nvSpPr>
          <p:cNvPr id="7" name="Rectangle 6">
            <a:extLst>
              <a:ext uri="{FF2B5EF4-FFF2-40B4-BE49-F238E27FC236}">
                <a16:creationId xmlns:a16="http://schemas.microsoft.com/office/drawing/2014/main" id="{B4919DCB-EF9E-6C46-AD15-67BD1B07A776}"/>
              </a:ext>
            </a:extLst>
          </p:cNvPr>
          <p:cNvSpPr/>
          <p:nvPr/>
        </p:nvSpPr>
        <p:spPr>
          <a:xfrm>
            <a:off x="1712215" y="2287113"/>
            <a:ext cx="1080680" cy="400110"/>
          </a:xfrm>
          <a:prstGeom prst="rect">
            <a:avLst/>
          </a:prstGeom>
        </p:spPr>
        <p:txBody>
          <a:bodyPr wrap="none">
            <a:spAutoFit/>
          </a:bodyPr>
          <a:lstStyle/>
          <a:p>
            <a:r>
              <a:rPr lang="en-US" sz="2000" b="1" dirty="0">
                <a:solidFill>
                  <a:srgbClr val="FFFF00"/>
                </a:solidFill>
              </a:rPr>
              <a:t>Zoology</a:t>
            </a:r>
            <a:r>
              <a:rPr lang="en-US" sz="2000" dirty="0"/>
              <a:t> </a:t>
            </a:r>
          </a:p>
        </p:txBody>
      </p:sp>
      <p:sp>
        <p:nvSpPr>
          <p:cNvPr id="8" name="Rectangle 7">
            <a:extLst>
              <a:ext uri="{FF2B5EF4-FFF2-40B4-BE49-F238E27FC236}">
                <a16:creationId xmlns:a16="http://schemas.microsoft.com/office/drawing/2014/main" id="{A35FD189-C62C-7C4D-A05F-2196036789F2}"/>
              </a:ext>
            </a:extLst>
          </p:cNvPr>
          <p:cNvSpPr/>
          <p:nvPr/>
        </p:nvSpPr>
        <p:spPr>
          <a:xfrm>
            <a:off x="3272040" y="2045399"/>
            <a:ext cx="2580106" cy="878959"/>
          </a:xfrm>
          <a:prstGeom prst="rect">
            <a:avLst/>
          </a:prstGeom>
        </p:spPr>
        <p:txBody>
          <a:bodyPr wrap="square">
            <a:spAutoFit/>
          </a:bodyPr>
          <a:lstStyle/>
          <a:p>
            <a:pPr algn="ctr"/>
            <a:r>
              <a:rPr lang="en-US" sz="2000" b="1" dirty="0">
                <a:solidFill>
                  <a:srgbClr val="FFFF00"/>
                </a:solidFill>
              </a:rPr>
              <a:t>Ecology</a:t>
            </a:r>
          </a:p>
          <a:p>
            <a:pPr algn="ctr"/>
            <a:r>
              <a:rPr lang="en-US" sz="1556" dirty="0"/>
              <a:t>(unites biological information into a unifying principle)</a:t>
            </a:r>
            <a:endParaRPr lang="en-US" sz="1778" dirty="0"/>
          </a:p>
        </p:txBody>
      </p:sp>
      <p:sp>
        <p:nvSpPr>
          <p:cNvPr id="9" name="Rectangle 8">
            <a:extLst>
              <a:ext uri="{FF2B5EF4-FFF2-40B4-BE49-F238E27FC236}">
                <a16:creationId xmlns:a16="http://schemas.microsoft.com/office/drawing/2014/main" id="{D92405C2-2407-9D45-BC09-DCF9F0D3E3E1}"/>
              </a:ext>
            </a:extLst>
          </p:cNvPr>
          <p:cNvSpPr/>
          <p:nvPr/>
        </p:nvSpPr>
        <p:spPr>
          <a:xfrm>
            <a:off x="2572880" y="4377669"/>
            <a:ext cx="3991349" cy="400110"/>
          </a:xfrm>
          <a:prstGeom prst="rect">
            <a:avLst/>
          </a:prstGeom>
        </p:spPr>
        <p:txBody>
          <a:bodyPr wrap="none">
            <a:spAutoFit/>
          </a:bodyPr>
          <a:lstStyle/>
          <a:p>
            <a:r>
              <a:rPr lang="en-US" sz="2000" b="1" dirty="0">
                <a:solidFill>
                  <a:srgbClr val="FFFF00"/>
                </a:solidFill>
              </a:rPr>
              <a:t>Gives holistic perspective to biology</a:t>
            </a:r>
            <a:endParaRPr lang="en-US" sz="2000" b="1" dirty="0"/>
          </a:p>
        </p:txBody>
      </p:sp>
      <p:sp>
        <p:nvSpPr>
          <p:cNvPr id="10" name="Rectangle 9">
            <a:extLst>
              <a:ext uri="{FF2B5EF4-FFF2-40B4-BE49-F238E27FC236}">
                <a16:creationId xmlns:a16="http://schemas.microsoft.com/office/drawing/2014/main" id="{285A49D5-BE07-394B-A35A-ECBF08D0A5F5}"/>
              </a:ext>
            </a:extLst>
          </p:cNvPr>
          <p:cNvSpPr/>
          <p:nvPr/>
        </p:nvSpPr>
        <p:spPr>
          <a:xfrm>
            <a:off x="-188530" y="3354537"/>
            <a:ext cx="9521058" cy="571182"/>
          </a:xfrm>
          <a:prstGeom prst="rect">
            <a:avLst/>
          </a:prstGeom>
        </p:spPr>
        <p:txBody>
          <a:bodyPr wrap="square">
            <a:spAutoFit/>
          </a:bodyPr>
          <a:lstStyle/>
          <a:p>
            <a:pPr algn="ctr"/>
            <a:r>
              <a:rPr lang="en-US" sz="1556" b="1" dirty="0">
                <a:solidFill>
                  <a:srgbClr val="FFFF00"/>
                </a:solidFill>
              </a:rPr>
              <a:t>Branch of biology which studies the interaction among organisms and between the organism and its physical/abiotic environment, studies anthropogenic environmental degradation, the socio-political issues, </a:t>
            </a:r>
            <a:r>
              <a:rPr lang="en-US" sz="1556" b="1" dirty="0" err="1">
                <a:solidFill>
                  <a:srgbClr val="FFFF00"/>
                </a:solidFill>
              </a:rPr>
              <a:t>etc</a:t>
            </a:r>
            <a:endParaRPr lang="en-US" sz="1556" b="1" dirty="0">
              <a:solidFill>
                <a:srgbClr val="FFFF00"/>
              </a:solidFill>
            </a:endParaRPr>
          </a:p>
        </p:txBody>
      </p:sp>
      <p:cxnSp>
        <p:nvCxnSpPr>
          <p:cNvPr id="12" name="Elbow Connector 11">
            <a:extLst>
              <a:ext uri="{FF2B5EF4-FFF2-40B4-BE49-F238E27FC236}">
                <a16:creationId xmlns:a16="http://schemas.microsoft.com/office/drawing/2014/main" id="{3EDDDA74-441B-D94F-A610-E82B0F8A7CFB}"/>
              </a:ext>
            </a:extLst>
          </p:cNvPr>
          <p:cNvCxnSpPr>
            <a:cxnSpLocks/>
            <a:stCxn id="2" idx="2"/>
            <a:endCxn id="4" idx="0"/>
          </p:cNvCxnSpPr>
          <p:nvPr/>
        </p:nvCxnSpPr>
        <p:spPr>
          <a:xfrm rot="5400000">
            <a:off x="2586856" y="-731373"/>
            <a:ext cx="724134" cy="3246155"/>
          </a:xfrm>
          <a:prstGeom prst="bentConnector3">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3" name="Elbow Connector 12">
            <a:extLst>
              <a:ext uri="{FF2B5EF4-FFF2-40B4-BE49-F238E27FC236}">
                <a16:creationId xmlns:a16="http://schemas.microsoft.com/office/drawing/2014/main" id="{802D71E7-8B66-F345-B6FB-9415022A5A03}"/>
              </a:ext>
            </a:extLst>
          </p:cNvPr>
          <p:cNvCxnSpPr>
            <a:cxnSpLocks/>
            <a:stCxn id="2" idx="2"/>
            <a:endCxn id="5" idx="0"/>
          </p:cNvCxnSpPr>
          <p:nvPr/>
        </p:nvCxnSpPr>
        <p:spPr>
          <a:xfrm rot="16200000" flipH="1">
            <a:off x="5682698" y="-581062"/>
            <a:ext cx="727689" cy="2949085"/>
          </a:xfrm>
          <a:prstGeom prst="bentConnector3">
            <a:avLst>
              <a:gd name="adj1" fmla="val 50000"/>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6" name="Elbow Connector 15">
            <a:extLst>
              <a:ext uri="{FF2B5EF4-FFF2-40B4-BE49-F238E27FC236}">
                <a16:creationId xmlns:a16="http://schemas.microsoft.com/office/drawing/2014/main" id="{318DC28F-F6AD-2742-8E06-863D5E54C361}"/>
              </a:ext>
            </a:extLst>
          </p:cNvPr>
          <p:cNvCxnSpPr>
            <a:cxnSpLocks/>
            <a:stCxn id="4" idx="2"/>
            <a:endCxn id="6" idx="0"/>
          </p:cNvCxnSpPr>
          <p:nvPr/>
        </p:nvCxnSpPr>
        <p:spPr>
          <a:xfrm rot="5400000">
            <a:off x="660249" y="1621517"/>
            <a:ext cx="633232" cy="697960"/>
          </a:xfrm>
          <a:prstGeom prst="bentConnector3">
            <a:avLst>
              <a:gd name="adj1" fmla="val 50000"/>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9" name="Elbow Connector 18">
            <a:extLst>
              <a:ext uri="{FF2B5EF4-FFF2-40B4-BE49-F238E27FC236}">
                <a16:creationId xmlns:a16="http://schemas.microsoft.com/office/drawing/2014/main" id="{2A2ACC9D-792D-634E-A484-E58F536A88AC}"/>
              </a:ext>
            </a:extLst>
          </p:cNvPr>
          <p:cNvCxnSpPr>
            <a:cxnSpLocks/>
            <a:stCxn id="4" idx="2"/>
            <a:endCxn id="7" idx="0"/>
          </p:cNvCxnSpPr>
          <p:nvPr/>
        </p:nvCxnSpPr>
        <p:spPr>
          <a:xfrm rot="16200000" flipH="1">
            <a:off x="1472584" y="1507142"/>
            <a:ext cx="633232" cy="926710"/>
          </a:xfrm>
          <a:prstGeom prst="bentConnector3">
            <a:avLst>
              <a:gd name="adj1" fmla="val 50000"/>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id="{683B4274-7A91-3B43-8263-87B1DE8F47F0}"/>
              </a:ext>
            </a:extLst>
          </p:cNvPr>
          <p:cNvCxnSpPr>
            <a:cxnSpLocks/>
            <a:stCxn id="2" idx="2"/>
            <a:endCxn id="8" idx="0"/>
          </p:cNvCxnSpPr>
          <p:nvPr/>
        </p:nvCxnSpPr>
        <p:spPr>
          <a:xfrm flipH="1">
            <a:off x="4562093" y="529637"/>
            <a:ext cx="9907" cy="1515762"/>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9" name="Straight Arrow Connector 28">
            <a:extLst>
              <a:ext uri="{FF2B5EF4-FFF2-40B4-BE49-F238E27FC236}">
                <a16:creationId xmlns:a16="http://schemas.microsoft.com/office/drawing/2014/main" id="{BD8D27D0-9FAD-6741-9001-6989CF6753A6}"/>
              </a:ext>
            </a:extLst>
          </p:cNvPr>
          <p:cNvCxnSpPr>
            <a:cxnSpLocks/>
            <a:stCxn id="8" idx="2"/>
            <a:endCxn id="10" idx="0"/>
          </p:cNvCxnSpPr>
          <p:nvPr/>
        </p:nvCxnSpPr>
        <p:spPr>
          <a:xfrm>
            <a:off x="4562093" y="2924358"/>
            <a:ext cx="9906" cy="430179"/>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05243166-30D7-1B4E-B45D-C133C76FBE3F}"/>
              </a:ext>
            </a:extLst>
          </p:cNvPr>
          <p:cNvCxnSpPr>
            <a:cxnSpLocks/>
            <a:stCxn id="10" idx="2"/>
            <a:endCxn id="9" idx="0"/>
          </p:cNvCxnSpPr>
          <p:nvPr/>
        </p:nvCxnSpPr>
        <p:spPr>
          <a:xfrm flipH="1">
            <a:off x="4568555" y="3925719"/>
            <a:ext cx="3444" cy="45195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p:bldP spid="9" grpId="0"/>
      <p:bldP spid="10"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6920" y="-228368"/>
            <a:ext cx="8134217" cy="952500"/>
          </a:xfrm>
        </p:spPr>
        <p:txBody>
          <a:bodyPr>
            <a:normAutofit/>
          </a:bodyPr>
          <a:lstStyle/>
          <a:p>
            <a:r>
              <a:rPr lang="en-US" sz="2222" b="1" dirty="0"/>
              <a:t>Adaptations</a:t>
            </a:r>
            <a:endParaRPr lang="en-IN" sz="2222" dirty="0"/>
          </a:p>
        </p:txBody>
      </p:sp>
      <p:sp>
        <p:nvSpPr>
          <p:cNvPr id="3" name="Content Placeholder 2"/>
          <p:cNvSpPr>
            <a:spLocks noGrp="1"/>
          </p:cNvSpPr>
          <p:nvPr>
            <p:ph idx="1"/>
          </p:nvPr>
        </p:nvSpPr>
        <p:spPr>
          <a:xfrm>
            <a:off x="179511" y="457233"/>
            <a:ext cx="8712969" cy="4834902"/>
          </a:xfrm>
        </p:spPr>
        <p:txBody>
          <a:bodyPr>
            <a:noAutofit/>
          </a:bodyPr>
          <a:lstStyle/>
          <a:p>
            <a:pPr algn="just"/>
            <a:r>
              <a:rPr lang="en-US" sz="2000" dirty="0"/>
              <a:t>Adaptation </a:t>
            </a:r>
            <a:r>
              <a:rPr lang="en-US" sz="2000" b="1" dirty="0">
                <a:solidFill>
                  <a:srgbClr val="FFFF00"/>
                </a:solidFill>
              </a:rPr>
              <a:t>is any attribute of the organism (morphological, physiological, </a:t>
            </a:r>
            <a:r>
              <a:rPr lang="en-US" sz="2000" b="1" dirty="0" err="1">
                <a:solidFill>
                  <a:srgbClr val="FFFF00"/>
                </a:solidFill>
              </a:rPr>
              <a:t>behavioural</a:t>
            </a:r>
            <a:r>
              <a:rPr lang="en-US" sz="2000" b="1" dirty="0">
                <a:solidFill>
                  <a:srgbClr val="FFFF00"/>
                </a:solidFill>
              </a:rPr>
              <a:t>) that enables the organism to survive and reproduce in its habitat. </a:t>
            </a:r>
          </a:p>
          <a:p>
            <a:pPr algn="just"/>
            <a:r>
              <a:rPr lang="en-US" sz="2000" dirty="0"/>
              <a:t>Many adaptations have evolved over a long evolutionary time and are genetically fixed. </a:t>
            </a:r>
          </a:p>
          <a:p>
            <a:pPr algn="just">
              <a:buNone/>
            </a:pPr>
            <a:r>
              <a:rPr lang="en-US" sz="2000" dirty="0">
                <a:solidFill>
                  <a:srgbClr val="FFFF00"/>
                </a:solidFill>
              </a:rPr>
              <a:t>Adaptation in Kangaroo rat (</a:t>
            </a:r>
            <a:r>
              <a:rPr lang="en-US" sz="2000" i="1" u="sng" dirty="0" err="1">
                <a:solidFill>
                  <a:srgbClr val="FFFF00"/>
                </a:solidFill>
              </a:rPr>
              <a:t>Dipodomys</a:t>
            </a:r>
            <a:r>
              <a:rPr lang="en-US" sz="2000" i="1" dirty="0">
                <a:solidFill>
                  <a:srgbClr val="FFFF00"/>
                </a:solidFill>
              </a:rPr>
              <a:t> </a:t>
            </a:r>
            <a:r>
              <a:rPr lang="en-US" sz="2000" i="1" u="sng" dirty="0" err="1">
                <a:solidFill>
                  <a:srgbClr val="FFFF00"/>
                </a:solidFill>
              </a:rPr>
              <a:t>merriami</a:t>
            </a:r>
            <a:r>
              <a:rPr lang="en-US" sz="2000" dirty="0">
                <a:solidFill>
                  <a:srgbClr val="FFFF00"/>
                </a:solidFill>
              </a:rPr>
              <a:t>)</a:t>
            </a:r>
          </a:p>
          <a:p>
            <a:pPr algn="just"/>
            <a:r>
              <a:rPr lang="en-US" sz="2000" dirty="0">
                <a:solidFill>
                  <a:srgbClr val="FFFF00"/>
                </a:solidFill>
              </a:rPr>
              <a:t>In the absence of an external source of water, </a:t>
            </a:r>
            <a:r>
              <a:rPr lang="en-US" sz="2000" dirty="0"/>
              <a:t>the </a:t>
            </a:r>
            <a:r>
              <a:rPr lang="en-US" sz="2000" b="1" dirty="0">
                <a:solidFill>
                  <a:srgbClr val="FFFF00"/>
                </a:solidFill>
              </a:rPr>
              <a:t>kangaroo rat in North American deserts </a:t>
            </a:r>
            <a:r>
              <a:rPr lang="en-US" sz="2000" dirty="0"/>
              <a:t>is </a:t>
            </a:r>
            <a:r>
              <a:rPr lang="en-US" sz="2000" dirty="0">
                <a:solidFill>
                  <a:srgbClr val="FFFF00"/>
                </a:solidFill>
              </a:rPr>
              <a:t>capable of meeting all its water requirements through </a:t>
            </a:r>
          </a:p>
          <a:p>
            <a:pPr lvl="1" algn="just"/>
            <a:r>
              <a:rPr lang="en-US" sz="2000" dirty="0"/>
              <a:t>its </a:t>
            </a:r>
            <a:r>
              <a:rPr lang="en-US" sz="2000" b="1" dirty="0">
                <a:solidFill>
                  <a:srgbClr val="FFFF00"/>
                </a:solidFill>
              </a:rPr>
              <a:t>internal fat oxidation </a:t>
            </a:r>
            <a:r>
              <a:rPr lang="en-US" sz="2000" dirty="0"/>
              <a:t>(in which </a:t>
            </a:r>
            <a:r>
              <a:rPr lang="en-US" sz="2000" dirty="0">
                <a:solidFill>
                  <a:srgbClr val="FFFF00"/>
                </a:solidFill>
              </a:rPr>
              <a:t>water is a by product</a:t>
            </a:r>
            <a:r>
              <a:rPr lang="en-US" sz="2000" dirty="0"/>
              <a:t>) and </a:t>
            </a:r>
          </a:p>
          <a:p>
            <a:pPr lvl="1" algn="just"/>
            <a:r>
              <a:rPr lang="en-US" sz="2000" b="1" dirty="0">
                <a:solidFill>
                  <a:srgbClr val="FFFF00"/>
                </a:solidFill>
              </a:rPr>
              <a:t>Concentration of urine and </a:t>
            </a:r>
            <a:r>
              <a:rPr lang="en-US" sz="2000" b="1" dirty="0" err="1">
                <a:solidFill>
                  <a:srgbClr val="FFFF00"/>
                </a:solidFill>
              </a:rPr>
              <a:t>faeces</a:t>
            </a:r>
            <a:r>
              <a:rPr lang="en-US" sz="2000" dirty="0"/>
              <a:t> (</a:t>
            </a:r>
            <a:r>
              <a:rPr lang="en-US" sz="2000" i="1" dirty="0"/>
              <a:t>so that minimal volume of water is used to remove excretory products</a:t>
            </a:r>
            <a:r>
              <a:rPr lang="en-US" sz="2000" dirty="0"/>
              <a:t>). </a:t>
            </a:r>
          </a:p>
          <a:p>
            <a:pPr lvl="1" algn="just"/>
            <a:r>
              <a:rPr lang="en-US" sz="2000" b="1" dirty="0">
                <a:solidFill>
                  <a:srgbClr val="FFFF00"/>
                </a:solidFill>
              </a:rPr>
              <a:t>burrowing </a:t>
            </a:r>
            <a:r>
              <a:rPr lang="en-US" sz="2000" dirty="0"/>
              <a:t>during day time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par>
                          <p:cTn id="27" fill="hold">
                            <p:stCondLst>
                              <p:cond delay="500"/>
                            </p:stCondLst>
                            <p:childTnLst>
                              <p:par>
                                <p:cTn id="28" presetID="2" presetClass="entr" presetSubtype="4" fill="hold" nodeType="afterEffect">
                                  <p:stCondLst>
                                    <p:cond delay="0"/>
                                  </p:stCondLst>
                                  <p:childTnLst>
                                    <p:set>
                                      <p:cBhvr>
                                        <p:cTn id="29" dur="1" fill="hold">
                                          <p:stCondLst>
                                            <p:cond delay="0"/>
                                          </p:stCondLst>
                                        </p:cTn>
                                        <p:tgtEl>
                                          <p:spTgt spid="3">
                                            <p:txEl>
                                              <p:pRg st="4" end="4"/>
                                            </p:txEl>
                                          </p:spTgt>
                                        </p:tgtEl>
                                        <p:attrNameLst>
                                          <p:attrName>style.visibility</p:attrName>
                                        </p:attrNameLst>
                                      </p:cBhvr>
                                      <p:to>
                                        <p:strVal val="visible"/>
                                      </p:to>
                                    </p:set>
                                    <p:anim calcmode="lin" valueType="num">
                                      <p:cBhvr additive="base">
                                        <p:cTn id="30"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nodeType="clickEffect">
                                  <p:stCondLst>
                                    <p:cond delay="0"/>
                                  </p:stCondLst>
                                  <p:childTnLst>
                                    <p:set>
                                      <p:cBhvr>
                                        <p:cTn id="35" dur="1" fill="hold">
                                          <p:stCondLst>
                                            <p:cond delay="0"/>
                                          </p:stCondLst>
                                        </p:cTn>
                                        <p:tgtEl>
                                          <p:spTgt spid="3">
                                            <p:txEl>
                                              <p:pRg st="5" end="5"/>
                                            </p:txEl>
                                          </p:spTgt>
                                        </p:tgtEl>
                                        <p:attrNameLst>
                                          <p:attrName>style.visibility</p:attrName>
                                        </p:attrNameLst>
                                      </p:cBhvr>
                                      <p:to>
                                        <p:strVal val="visible"/>
                                      </p:to>
                                    </p:set>
                                    <p:anim calcmode="lin" valueType="num">
                                      <p:cBhvr additive="base">
                                        <p:cTn id="36"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7"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nodeType="clickEffect">
                                  <p:stCondLst>
                                    <p:cond delay="0"/>
                                  </p:stCondLst>
                                  <p:childTnLst>
                                    <p:set>
                                      <p:cBhvr>
                                        <p:cTn id="41" dur="1" fill="hold">
                                          <p:stCondLst>
                                            <p:cond delay="0"/>
                                          </p:stCondLst>
                                        </p:cTn>
                                        <p:tgtEl>
                                          <p:spTgt spid="3">
                                            <p:txEl>
                                              <p:pRg st="6" end="6"/>
                                            </p:txEl>
                                          </p:spTgt>
                                        </p:tgtEl>
                                        <p:attrNameLst>
                                          <p:attrName>style.visibility</p:attrName>
                                        </p:attrNameLst>
                                      </p:cBhvr>
                                      <p:to>
                                        <p:strVal val="visible"/>
                                      </p:to>
                                    </p:set>
                                    <p:anim calcmode="lin" valueType="num">
                                      <p:cBhvr additive="base">
                                        <p:cTn id="42"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3"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160" y="252426"/>
            <a:ext cx="8418750" cy="560062"/>
          </a:xfrm>
        </p:spPr>
        <p:txBody>
          <a:bodyPr>
            <a:normAutofit/>
          </a:bodyPr>
          <a:lstStyle/>
          <a:p>
            <a:r>
              <a:rPr lang="en-US" sz="2222" b="1" dirty="0">
                <a:solidFill>
                  <a:srgbClr val="FFFF00"/>
                </a:solidFill>
              </a:rPr>
              <a:t>Adaptation in desert plants</a:t>
            </a:r>
            <a:endParaRPr lang="en-IN" sz="2222" dirty="0"/>
          </a:p>
        </p:txBody>
      </p:sp>
      <p:sp>
        <p:nvSpPr>
          <p:cNvPr id="3" name="Content Placeholder 2"/>
          <p:cNvSpPr>
            <a:spLocks noGrp="1"/>
          </p:cNvSpPr>
          <p:nvPr>
            <p:ph idx="1"/>
          </p:nvPr>
        </p:nvSpPr>
        <p:spPr>
          <a:xfrm>
            <a:off x="184160" y="777269"/>
            <a:ext cx="8762258" cy="4834902"/>
          </a:xfrm>
        </p:spPr>
        <p:txBody>
          <a:bodyPr>
            <a:noAutofit/>
          </a:bodyPr>
          <a:lstStyle/>
          <a:p>
            <a:pPr algn="just"/>
            <a:r>
              <a:rPr lang="en-US" sz="2000" dirty="0"/>
              <a:t>To </a:t>
            </a:r>
            <a:r>
              <a:rPr lang="en-US" sz="2000" b="1" dirty="0" err="1">
                <a:solidFill>
                  <a:srgbClr val="FFFF00"/>
                </a:solidFill>
              </a:rPr>
              <a:t>minimise</a:t>
            </a:r>
            <a:r>
              <a:rPr lang="en-US" sz="2000" b="1" dirty="0">
                <a:solidFill>
                  <a:srgbClr val="FFFF00"/>
                </a:solidFill>
              </a:rPr>
              <a:t> water loss through transpiration, </a:t>
            </a:r>
            <a:r>
              <a:rPr lang="en-US" sz="2000" dirty="0"/>
              <a:t>desert plants have a </a:t>
            </a:r>
          </a:p>
          <a:p>
            <a:pPr lvl="1" algn="just"/>
            <a:r>
              <a:rPr lang="en-US" sz="2000" dirty="0">
                <a:solidFill>
                  <a:srgbClr val="FFFF00"/>
                </a:solidFill>
              </a:rPr>
              <a:t>thick cuticle on their leaf surfaces </a:t>
            </a:r>
            <a:endParaRPr lang="en-US" sz="2000" dirty="0"/>
          </a:p>
          <a:p>
            <a:pPr lvl="1" algn="just"/>
            <a:r>
              <a:rPr lang="en-US" sz="2000" dirty="0">
                <a:solidFill>
                  <a:srgbClr val="FFFF00"/>
                </a:solidFill>
              </a:rPr>
              <a:t>stomata arranged in deep pits</a:t>
            </a:r>
            <a:r>
              <a:rPr lang="en-US" sz="2000" b="1" dirty="0">
                <a:solidFill>
                  <a:srgbClr val="FFFF00"/>
                </a:solidFill>
              </a:rPr>
              <a:t>. </a:t>
            </a:r>
            <a:endParaRPr lang="en-US" sz="2000" dirty="0"/>
          </a:p>
          <a:p>
            <a:pPr lvl="1" algn="just"/>
            <a:r>
              <a:rPr lang="en-US" sz="2000" b="1" dirty="0">
                <a:solidFill>
                  <a:srgbClr val="FFFF00"/>
                </a:solidFill>
              </a:rPr>
              <a:t>special photosynthetic pathway (CAM*) </a:t>
            </a:r>
            <a:r>
              <a:rPr lang="en-US" sz="2000" dirty="0">
                <a:solidFill>
                  <a:srgbClr val="FFFF00"/>
                </a:solidFill>
              </a:rPr>
              <a:t>that enables their stomata to remain closed during day time</a:t>
            </a:r>
            <a:r>
              <a:rPr lang="en-US" sz="2000" dirty="0"/>
              <a:t>. </a:t>
            </a:r>
          </a:p>
          <a:p>
            <a:pPr algn="just"/>
            <a:r>
              <a:rPr lang="en-US" sz="2000" dirty="0"/>
              <a:t>Desert plants like </a:t>
            </a:r>
            <a:r>
              <a:rPr lang="en-US" sz="2000" dirty="0" err="1">
                <a:solidFill>
                  <a:srgbClr val="FFFF00"/>
                </a:solidFill>
              </a:rPr>
              <a:t>Opuntia</a:t>
            </a:r>
            <a:r>
              <a:rPr lang="en-US" sz="2000" dirty="0">
                <a:solidFill>
                  <a:srgbClr val="FFFF00"/>
                </a:solidFill>
              </a:rPr>
              <a:t>, have no leaves </a:t>
            </a:r>
            <a:r>
              <a:rPr lang="en-US" sz="2000" i="1" dirty="0"/>
              <a:t>(leaves are reduced to spines) </a:t>
            </a:r>
            <a:r>
              <a:rPr lang="en-US" sz="2000" dirty="0"/>
              <a:t>and the </a:t>
            </a:r>
            <a:r>
              <a:rPr lang="en-US" sz="2000" dirty="0">
                <a:solidFill>
                  <a:srgbClr val="FFFF00"/>
                </a:solidFill>
              </a:rPr>
              <a:t>photosynthetic function is taken over by the flattened stems</a:t>
            </a:r>
            <a:r>
              <a:rPr lang="en-US" sz="2000" dirty="0"/>
              <a:t>.</a:t>
            </a:r>
          </a:p>
        </p:txBody>
      </p:sp>
      <p:sp>
        <p:nvSpPr>
          <p:cNvPr id="4" name="Rectangle 3"/>
          <p:cNvSpPr/>
          <p:nvPr/>
        </p:nvSpPr>
        <p:spPr>
          <a:xfrm>
            <a:off x="4103440" y="4081636"/>
            <a:ext cx="5040560" cy="400110"/>
          </a:xfrm>
          <a:prstGeom prst="rect">
            <a:avLst/>
          </a:prstGeom>
        </p:spPr>
        <p:txBody>
          <a:bodyPr wrap="square">
            <a:spAutoFit/>
          </a:bodyPr>
          <a:lstStyle/>
          <a:p>
            <a:r>
              <a:rPr lang="en-US" sz="2000" b="1" dirty="0">
                <a:solidFill>
                  <a:srgbClr val="FFFF00"/>
                </a:solidFill>
              </a:rPr>
              <a:t>*</a:t>
            </a:r>
            <a:r>
              <a:rPr lang="en-US" sz="2000" b="1" dirty="0" err="1">
                <a:solidFill>
                  <a:srgbClr val="FFFF00"/>
                </a:solidFill>
              </a:rPr>
              <a:t>Crassulacean</a:t>
            </a:r>
            <a:r>
              <a:rPr lang="en-US" sz="2000" b="1" dirty="0">
                <a:solidFill>
                  <a:srgbClr val="FFFF00"/>
                </a:solidFill>
              </a:rPr>
              <a:t> Acid Metabolism</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par>
                          <p:cTn id="27" fill="hold">
                            <p:stCondLst>
                              <p:cond delay="500"/>
                            </p:stCondLst>
                            <p:childTnLst>
                              <p:par>
                                <p:cTn id="28" presetID="23" presetClass="entr" presetSubtype="16" fill="hold" grpId="0" nodeType="afterEffect">
                                  <p:stCondLst>
                                    <p:cond delay="0"/>
                                  </p:stCondLst>
                                  <p:childTnLst>
                                    <p:set>
                                      <p:cBhvr>
                                        <p:cTn id="29" dur="1" fill="hold">
                                          <p:stCondLst>
                                            <p:cond delay="0"/>
                                          </p:stCondLst>
                                        </p:cTn>
                                        <p:tgtEl>
                                          <p:spTgt spid="4"/>
                                        </p:tgtEl>
                                        <p:attrNameLst>
                                          <p:attrName>style.visibility</p:attrName>
                                        </p:attrNameLst>
                                      </p:cBhvr>
                                      <p:to>
                                        <p:strVal val="visible"/>
                                      </p:to>
                                    </p:set>
                                    <p:anim calcmode="lin" valueType="num">
                                      <p:cBhvr>
                                        <p:cTn id="30" dur="500" fill="hold"/>
                                        <p:tgtEl>
                                          <p:spTgt spid="4"/>
                                        </p:tgtEl>
                                        <p:attrNameLst>
                                          <p:attrName>ppt_w</p:attrName>
                                        </p:attrNameLst>
                                      </p:cBhvr>
                                      <p:tavLst>
                                        <p:tav tm="0">
                                          <p:val>
                                            <p:fltVal val="0"/>
                                          </p:val>
                                        </p:tav>
                                        <p:tav tm="100000">
                                          <p:val>
                                            <p:strVal val="#ppt_w"/>
                                          </p:val>
                                        </p:tav>
                                      </p:tavLst>
                                    </p:anim>
                                    <p:anim calcmode="lin" valueType="num">
                                      <p:cBhvr>
                                        <p:cTn id="31" dur="500" fill="hold"/>
                                        <p:tgtEl>
                                          <p:spTgt spid="4"/>
                                        </p:tgtEl>
                                        <p:attrNameLst>
                                          <p:attrName>ppt_h</p:attrName>
                                        </p:attrNameLst>
                                      </p:cBhvr>
                                      <p:tavLst>
                                        <p:tav tm="0">
                                          <p:val>
                                            <p:fltVal val="0"/>
                                          </p:val>
                                        </p:tav>
                                        <p:tav tm="100000">
                                          <p:val>
                                            <p:strVal val="#ppt_h"/>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nodeType="clickEffect">
                                  <p:stCondLst>
                                    <p:cond delay="0"/>
                                  </p:stCondLst>
                                  <p:childTnLst>
                                    <p:set>
                                      <p:cBhvr>
                                        <p:cTn id="35" dur="1" fill="hold">
                                          <p:stCondLst>
                                            <p:cond delay="0"/>
                                          </p:stCondLst>
                                        </p:cTn>
                                        <p:tgtEl>
                                          <p:spTgt spid="3">
                                            <p:txEl>
                                              <p:pRg st="4" end="4"/>
                                            </p:txEl>
                                          </p:spTgt>
                                        </p:tgtEl>
                                        <p:attrNameLst>
                                          <p:attrName>style.visibility</p:attrName>
                                        </p:attrNameLst>
                                      </p:cBhvr>
                                      <p:to>
                                        <p:strVal val="visible"/>
                                      </p:to>
                                    </p:set>
                                    <p:anim calcmode="lin" valueType="num">
                                      <p:cBhvr additive="base">
                                        <p:cTn id="36"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7"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560" y="137198"/>
            <a:ext cx="8263119" cy="952500"/>
          </a:xfrm>
        </p:spPr>
        <p:txBody>
          <a:bodyPr>
            <a:normAutofit/>
          </a:bodyPr>
          <a:lstStyle/>
          <a:p>
            <a:r>
              <a:rPr lang="en-US" sz="2222" b="1" dirty="0"/>
              <a:t>Adaptation in mammals in cold climate</a:t>
            </a:r>
            <a:endParaRPr lang="en-IN" sz="2222" dirty="0"/>
          </a:p>
        </p:txBody>
      </p:sp>
      <p:sp>
        <p:nvSpPr>
          <p:cNvPr id="3" name="Content Placeholder 2"/>
          <p:cNvSpPr>
            <a:spLocks noGrp="1"/>
          </p:cNvSpPr>
          <p:nvPr>
            <p:ph idx="1"/>
          </p:nvPr>
        </p:nvSpPr>
        <p:spPr>
          <a:xfrm>
            <a:off x="35496" y="937290"/>
            <a:ext cx="9001000" cy="4205992"/>
          </a:xfrm>
        </p:spPr>
        <p:txBody>
          <a:bodyPr>
            <a:noAutofit/>
          </a:bodyPr>
          <a:lstStyle/>
          <a:p>
            <a:pPr algn="just"/>
            <a:r>
              <a:rPr lang="en-US" sz="2000" dirty="0">
                <a:solidFill>
                  <a:srgbClr val="FFFF00"/>
                </a:solidFill>
              </a:rPr>
              <a:t>Mammals from colder climates </a:t>
            </a:r>
            <a:r>
              <a:rPr lang="en-US" sz="2000" dirty="0"/>
              <a:t>generally </a:t>
            </a:r>
            <a:r>
              <a:rPr lang="en-US" sz="2000" dirty="0">
                <a:solidFill>
                  <a:srgbClr val="FFFF00"/>
                </a:solidFill>
              </a:rPr>
              <a:t>have shorter ears and limbs to </a:t>
            </a:r>
            <a:r>
              <a:rPr lang="en-US" sz="2000" dirty="0" err="1">
                <a:solidFill>
                  <a:srgbClr val="FFFF00"/>
                </a:solidFill>
              </a:rPr>
              <a:t>minimise</a:t>
            </a:r>
            <a:r>
              <a:rPr lang="en-US" sz="2000" dirty="0">
                <a:solidFill>
                  <a:srgbClr val="FFFF00"/>
                </a:solidFill>
              </a:rPr>
              <a:t> heat loss</a:t>
            </a:r>
            <a:r>
              <a:rPr lang="en-US" sz="2000" dirty="0"/>
              <a:t>. (This is called the </a:t>
            </a:r>
            <a:r>
              <a:rPr lang="en-US" sz="2000" b="1" dirty="0">
                <a:solidFill>
                  <a:srgbClr val="FFFF00"/>
                </a:solidFill>
              </a:rPr>
              <a:t>Allen’s Rule</a:t>
            </a:r>
            <a:r>
              <a:rPr lang="en-US" sz="2000" dirty="0"/>
              <a:t>.) </a:t>
            </a:r>
          </a:p>
          <a:p>
            <a:pPr algn="just"/>
            <a:r>
              <a:rPr lang="en-US" sz="2000" dirty="0"/>
              <a:t>Allen’s Rule is ecogeographical rule which states that significant differences exist in the size of limbs and other external organs of animals, even within the same species, depending on the geographical region in which they live.</a:t>
            </a:r>
          </a:p>
          <a:p>
            <a:pPr algn="just"/>
            <a:r>
              <a:rPr lang="en-US" sz="2000" b="1" dirty="0">
                <a:solidFill>
                  <a:srgbClr val="FFFF00"/>
                </a:solidFill>
              </a:rPr>
              <a:t>Seals </a:t>
            </a:r>
            <a:r>
              <a:rPr lang="en-US" sz="2000" dirty="0"/>
              <a:t>in the polar sea </a:t>
            </a:r>
            <a:r>
              <a:rPr lang="en-US" sz="2000" b="1" dirty="0">
                <a:solidFill>
                  <a:srgbClr val="FFFF00"/>
                </a:solidFill>
              </a:rPr>
              <a:t>have blubber </a:t>
            </a:r>
            <a:r>
              <a:rPr lang="en-US" sz="2000" dirty="0"/>
              <a:t>(</a:t>
            </a:r>
            <a:r>
              <a:rPr lang="en-US" sz="2000" i="1" dirty="0"/>
              <a:t>thick layer of fat</a:t>
            </a:r>
            <a:r>
              <a:rPr lang="en-US" sz="2000" dirty="0"/>
              <a:t>) </a:t>
            </a:r>
            <a:r>
              <a:rPr lang="en-US" sz="2000" b="1" dirty="0">
                <a:solidFill>
                  <a:srgbClr val="FFFF00"/>
                </a:solidFill>
              </a:rPr>
              <a:t>below their skin that acts as an insulator and reduces loss of body heat.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3585" y="0"/>
            <a:ext cx="8088226" cy="769662"/>
          </a:xfrm>
        </p:spPr>
        <p:txBody>
          <a:bodyPr>
            <a:normAutofit/>
          </a:bodyPr>
          <a:lstStyle/>
          <a:p>
            <a:r>
              <a:rPr lang="en-US" sz="2222" b="1" dirty="0">
                <a:solidFill>
                  <a:srgbClr val="FFFF00"/>
                </a:solidFill>
              </a:rPr>
              <a:t>Altitude sickness</a:t>
            </a:r>
            <a:endParaRPr lang="en-IN" sz="2222" dirty="0"/>
          </a:p>
        </p:txBody>
      </p:sp>
      <p:sp>
        <p:nvSpPr>
          <p:cNvPr id="3" name="Content Placeholder 2"/>
          <p:cNvSpPr>
            <a:spLocks noGrp="1"/>
          </p:cNvSpPr>
          <p:nvPr>
            <p:ph idx="1"/>
          </p:nvPr>
        </p:nvSpPr>
        <p:spPr>
          <a:xfrm>
            <a:off x="251520" y="605592"/>
            <a:ext cx="8810489" cy="4617696"/>
          </a:xfrm>
        </p:spPr>
        <p:txBody>
          <a:bodyPr>
            <a:noAutofit/>
          </a:bodyPr>
          <a:lstStyle/>
          <a:p>
            <a:pPr algn="just"/>
            <a:r>
              <a:rPr lang="en-US" sz="1778" b="1" dirty="0">
                <a:solidFill>
                  <a:srgbClr val="FFFF00"/>
                </a:solidFill>
              </a:rPr>
              <a:t>Altitude sickness is </a:t>
            </a:r>
            <a:r>
              <a:rPr lang="en-US" sz="1778" dirty="0"/>
              <a:t>illness caused by ascent to high altitude (&gt;3,500 m like </a:t>
            </a:r>
            <a:r>
              <a:rPr lang="en-US" sz="1778" b="1" dirty="0">
                <a:solidFill>
                  <a:srgbClr val="FFFF00"/>
                </a:solidFill>
              </a:rPr>
              <a:t>Rohtang Pass </a:t>
            </a:r>
            <a:r>
              <a:rPr lang="en-US" sz="1778" dirty="0"/>
              <a:t>near Manali and </a:t>
            </a:r>
            <a:r>
              <a:rPr lang="en-US" sz="1778" b="1" dirty="0">
                <a:solidFill>
                  <a:srgbClr val="FFFF00"/>
                </a:solidFill>
              </a:rPr>
              <a:t>Mansarovar</a:t>
            </a:r>
            <a:r>
              <a:rPr lang="en-US" sz="1778" dirty="0"/>
              <a:t>, in China occupied Tibet</a:t>
            </a:r>
          </a:p>
          <a:p>
            <a:pPr algn="just"/>
            <a:r>
              <a:rPr lang="en-US" sz="1778" dirty="0"/>
              <a:t>Symptoms of </a:t>
            </a:r>
            <a:r>
              <a:rPr lang="en-US" sz="1778" b="1" dirty="0">
                <a:solidFill>
                  <a:srgbClr val="FFFF00"/>
                </a:solidFill>
              </a:rPr>
              <a:t>altitude sickness</a:t>
            </a:r>
            <a:r>
              <a:rPr lang="en-US" sz="1778" dirty="0"/>
              <a:t> include;</a:t>
            </a:r>
          </a:p>
          <a:p>
            <a:pPr lvl="1" algn="just"/>
            <a:r>
              <a:rPr lang="en-US" sz="1778" b="1" dirty="0">
                <a:solidFill>
                  <a:srgbClr val="FFFF00"/>
                </a:solidFill>
              </a:rPr>
              <a:t>nausea, </a:t>
            </a:r>
          </a:p>
          <a:p>
            <a:pPr lvl="1" algn="just"/>
            <a:r>
              <a:rPr lang="en-US" sz="1778" b="1" dirty="0">
                <a:solidFill>
                  <a:srgbClr val="FFFF00"/>
                </a:solidFill>
              </a:rPr>
              <a:t>fatigue and </a:t>
            </a:r>
          </a:p>
          <a:p>
            <a:pPr lvl="1" algn="just"/>
            <a:r>
              <a:rPr lang="en-US" sz="1778" b="1" dirty="0">
                <a:solidFill>
                  <a:srgbClr val="FFFF00"/>
                </a:solidFill>
              </a:rPr>
              <a:t>heart palpitations*. </a:t>
            </a:r>
          </a:p>
          <a:p>
            <a:pPr algn="just"/>
            <a:r>
              <a:rPr lang="en-US" sz="1778" b="1" dirty="0">
                <a:solidFill>
                  <a:srgbClr val="FFFF00"/>
                </a:solidFill>
              </a:rPr>
              <a:t>Altitude sickness is suffered due to </a:t>
            </a:r>
          </a:p>
          <a:p>
            <a:pPr lvl="1" algn="just"/>
            <a:r>
              <a:rPr lang="en-US" sz="1778" b="1" dirty="0"/>
              <a:t>low atmospheric pressure of high altitudes, </a:t>
            </a:r>
          </a:p>
          <a:p>
            <a:pPr lvl="1" algn="just"/>
            <a:r>
              <a:rPr lang="en-US" sz="1778" b="1" dirty="0"/>
              <a:t>body does not get enough oxygen. </a:t>
            </a:r>
          </a:p>
          <a:p>
            <a:pPr algn="just"/>
            <a:r>
              <a:rPr lang="en-US" sz="1778" b="1" dirty="0">
                <a:solidFill>
                  <a:srgbClr val="FFFF00"/>
                </a:solidFill>
              </a:rPr>
              <a:t>Altitude sickness</a:t>
            </a:r>
            <a:r>
              <a:rPr lang="en-US" sz="1778" dirty="0"/>
              <a:t> problem is solved naturally by our body by</a:t>
            </a:r>
          </a:p>
          <a:p>
            <a:pPr lvl="1" algn="just"/>
            <a:r>
              <a:rPr lang="en-US" sz="1778" b="1" dirty="0"/>
              <a:t>Compensating low oxygen availability </a:t>
            </a:r>
            <a:r>
              <a:rPr lang="en-US" sz="1778" b="1" dirty="0">
                <a:solidFill>
                  <a:srgbClr val="FFFF00"/>
                </a:solidFill>
              </a:rPr>
              <a:t>by increasing red blood cell production</a:t>
            </a:r>
            <a:r>
              <a:rPr lang="en-US" sz="1778" b="1" dirty="0"/>
              <a:t>, </a:t>
            </a:r>
          </a:p>
          <a:p>
            <a:pPr lvl="1" algn="just"/>
            <a:r>
              <a:rPr lang="en-US" sz="1778" b="1" dirty="0">
                <a:solidFill>
                  <a:srgbClr val="FFFF00"/>
                </a:solidFill>
              </a:rPr>
              <a:t>decreasing the binding capacity of hemoglobin </a:t>
            </a:r>
            <a:r>
              <a:rPr lang="en-US" sz="1778" b="1" dirty="0"/>
              <a:t>and </a:t>
            </a:r>
          </a:p>
          <a:p>
            <a:pPr lvl="1" algn="just"/>
            <a:r>
              <a:rPr lang="en-US" sz="1778" b="1" dirty="0"/>
              <a:t>by </a:t>
            </a:r>
            <a:r>
              <a:rPr lang="en-US" sz="1778" b="1" dirty="0">
                <a:solidFill>
                  <a:srgbClr val="FFFF00"/>
                </a:solidFill>
              </a:rPr>
              <a:t>increasing breathing rate</a:t>
            </a:r>
            <a:r>
              <a:rPr lang="en-US" sz="1778" b="1" dirty="0"/>
              <a:t>. </a:t>
            </a:r>
          </a:p>
        </p:txBody>
      </p:sp>
      <p:sp>
        <p:nvSpPr>
          <p:cNvPr id="4" name="Rectangle 3"/>
          <p:cNvSpPr/>
          <p:nvPr/>
        </p:nvSpPr>
        <p:spPr>
          <a:xfrm>
            <a:off x="673586" y="5018103"/>
            <a:ext cx="4402469" cy="400110"/>
          </a:xfrm>
          <a:prstGeom prst="rect">
            <a:avLst/>
          </a:prstGeom>
        </p:spPr>
        <p:txBody>
          <a:bodyPr wrap="square">
            <a:spAutoFit/>
          </a:bodyPr>
          <a:lstStyle/>
          <a:p>
            <a:r>
              <a:rPr lang="en-US" sz="2000" dirty="0">
                <a:solidFill>
                  <a:srgbClr val="FFFF00"/>
                </a:solidFill>
              </a:rPr>
              <a:t>*A rapid and irregular heart beat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par>
                          <p:cTn id="33" fill="hold">
                            <p:stCondLst>
                              <p:cond delay="500"/>
                            </p:stCondLst>
                            <p:childTnLst>
                              <p:par>
                                <p:cTn id="34" presetID="23" presetClass="entr" presetSubtype="16" fill="hold" grpId="0" nodeType="afterEffect">
                                  <p:stCondLst>
                                    <p:cond delay="0"/>
                                  </p:stCondLst>
                                  <p:childTnLst>
                                    <p:set>
                                      <p:cBhvr>
                                        <p:cTn id="35" dur="1" fill="hold">
                                          <p:stCondLst>
                                            <p:cond delay="0"/>
                                          </p:stCondLst>
                                        </p:cTn>
                                        <p:tgtEl>
                                          <p:spTgt spid="4"/>
                                        </p:tgtEl>
                                        <p:attrNameLst>
                                          <p:attrName>style.visibility</p:attrName>
                                        </p:attrNameLst>
                                      </p:cBhvr>
                                      <p:to>
                                        <p:strVal val="visible"/>
                                      </p:to>
                                    </p:set>
                                    <p:anim calcmode="lin" valueType="num">
                                      <p:cBhvr>
                                        <p:cTn id="36" dur="500" fill="hold"/>
                                        <p:tgtEl>
                                          <p:spTgt spid="4"/>
                                        </p:tgtEl>
                                        <p:attrNameLst>
                                          <p:attrName>ppt_w</p:attrName>
                                        </p:attrNameLst>
                                      </p:cBhvr>
                                      <p:tavLst>
                                        <p:tav tm="0">
                                          <p:val>
                                            <p:fltVal val="0"/>
                                          </p:val>
                                        </p:tav>
                                        <p:tav tm="100000">
                                          <p:val>
                                            <p:strVal val="#ppt_w"/>
                                          </p:val>
                                        </p:tav>
                                      </p:tavLst>
                                    </p:anim>
                                    <p:anim calcmode="lin" valueType="num">
                                      <p:cBhvr>
                                        <p:cTn id="37" dur="500" fill="hold"/>
                                        <p:tgtEl>
                                          <p:spTgt spid="4"/>
                                        </p:tgtEl>
                                        <p:attrNameLst>
                                          <p:attrName>ppt_h</p:attrName>
                                        </p:attrNameLst>
                                      </p:cBhvr>
                                      <p:tavLst>
                                        <p:tav tm="0">
                                          <p:val>
                                            <p:fltVal val="0"/>
                                          </p:val>
                                        </p:tav>
                                        <p:tav tm="100000">
                                          <p:val>
                                            <p:strVal val="#ppt_h"/>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 calcmode="lin" valueType="num">
                                      <p:cBhvr additive="base">
                                        <p:cTn id="42"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43"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 presetClass="entr" presetSubtype="4" fill="hold" nodeType="clickEffect">
                                  <p:stCondLst>
                                    <p:cond delay="0"/>
                                  </p:stCondLst>
                                  <p:childTnLst>
                                    <p:set>
                                      <p:cBhvr>
                                        <p:cTn id="47" dur="1" fill="hold">
                                          <p:stCondLst>
                                            <p:cond delay="0"/>
                                          </p:stCondLst>
                                        </p:cTn>
                                        <p:tgtEl>
                                          <p:spTgt spid="3">
                                            <p:txEl>
                                              <p:pRg st="6" end="6"/>
                                            </p:txEl>
                                          </p:spTgt>
                                        </p:tgtEl>
                                        <p:attrNameLst>
                                          <p:attrName>style.visibility</p:attrName>
                                        </p:attrNameLst>
                                      </p:cBhvr>
                                      <p:to>
                                        <p:strVal val="visible"/>
                                      </p:to>
                                    </p:set>
                                    <p:anim calcmode="lin" valueType="num">
                                      <p:cBhvr additive="base">
                                        <p:cTn id="48"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9"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2" presetClass="entr" presetSubtype="4" fill="hold" nodeType="clickEffect">
                                  <p:stCondLst>
                                    <p:cond delay="0"/>
                                  </p:stCondLst>
                                  <p:childTnLst>
                                    <p:set>
                                      <p:cBhvr>
                                        <p:cTn id="53" dur="1" fill="hold">
                                          <p:stCondLst>
                                            <p:cond delay="0"/>
                                          </p:stCondLst>
                                        </p:cTn>
                                        <p:tgtEl>
                                          <p:spTgt spid="3">
                                            <p:txEl>
                                              <p:pRg st="7" end="7"/>
                                            </p:txEl>
                                          </p:spTgt>
                                        </p:tgtEl>
                                        <p:attrNameLst>
                                          <p:attrName>style.visibility</p:attrName>
                                        </p:attrNameLst>
                                      </p:cBhvr>
                                      <p:to>
                                        <p:strVal val="visible"/>
                                      </p:to>
                                    </p:set>
                                    <p:anim calcmode="lin" valueType="num">
                                      <p:cBhvr additive="base">
                                        <p:cTn id="54"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5"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2" presetClass="entr" presetSubtype="4" fill="hold" nodeType="clickEffect">
                                  <p:stCondLst>
                                    <p:cond delay="0"/>
                                  </p:stCondLst>
                                  <p:childTnLst>
                                    <p:set>
                                      <p:cBhvr>
                                        <p:cTn id="59" dur="1" fill="hold">
                                          <p:stCondLst>
                                            <p:cond delay="0"/>
                                          </p:stCondLst>
                                        </p:cTn>
                                        <p:tgtEl>
                                          <p:spTgt spid="3">
                                            <p:txEl>
                                              <p:pRg st="8" end="8"/>
                                            </p:txEl>
                                          </p:spTgt>
                                        </p:tgtEl>
                                        <p:attrNameLst>
                                          <p:attrName>style.visibility</p:attrName>
                                        </p:attrNameLst>
                                      </p:cBhvr>
                                      <p:to>
                                        <p:strVal val="visible"/>
                                      </p:to>
                                    </p:set>
                                    <p:anim calcmode="lin" valueType="num">
                                      <p:cBhvr additive="base">
                                        <p:cTn id="60"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61"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par>
                          <p:cTn id="62" fill="hold">
                            <p:stCondLst>
                              <p:cond delay="500"/>
                            </p:stCondLst>
                            <p:childTnLst>
                              <p:par>
                                <p:cTn id="63" presetID="2" presetClass="entr" presetSubtype="4" fill="hold" nodeType="afterEffect">
                                  <p:stCondLst>
                                    <p:cond delay="0"/>
                                  </p:stCondLst>
                                  <p:childTnLst>
                                    <p:set>
                                      <p:cBhvr>
                                        <p:cTn id="64" dur="1" fill="hold">
                                          <p:stCondLst>
                                            <p:cond delay="0"/>
                                          </p:stCondLst>
                                        </p:cTn>
                                        <p:tgtEl>
                                          <p:spTgt spid="3">
                                            <p:txEl>
                                              <p:pRg st="9" end="9"/>
                                            </p:txEl>
                                          </p:spTgt>
                                        </p:tgtEl>
                                        <p:attrNameLst>
                                          <p:attrName>style.visibility</p:attrName>
                                        </p:attrNameLst>
                                      </p:cBhvr>
                                      <p:to>
                                        <p:strVal val="visible"/>
                                      </p:to>
                                    </p:set>
                                    <p:anim calcmode="lin" valueType="num">
                                      <p:cBhvr additive="base">
                                        <p:cTn id="65"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66"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2" presetClass="entr" presetSubtype="4" fill="hold" nodeType="clickEffect">
                                  <p:stCondLst>
                                    <p:cond delay="0"/>
                                  </p:stCondLst>
                                  <p:childTnLst>
                                    <p:set>
                                      <p:cBhvr>
                                        <p:cTn id="70" dur="1" fill="hold">
                                          <p:stCondLst>
                                            <p:cond delay="0"/>
                                          </p:stCondLst>
                                        </p:cTn>
                                        <p:tgtEl>
                                          <p:spTgt spid="3">
                                            <p:txEl>
                                              <p:pRg st="10" end="10"/>
                                            </p:txEl>
                                          </p:spTgt>
                                        </p:tgtEl>
                                        <p:attrNameLst>
                                          <p:attrName>style.visibility</p:attrName>
                                        </p:attrNameLst>
                                      </p:cBhvr>
                                      <p:to>
                                        <p:strVal val="visible"/>
                                      </p:to>
                                    </p:set>
                                    <p:anim calcmode="lin" valueType="num">
                                      <p:cBhvr additive="base">
                                        <p:cTn id="71"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72" dur="500" fill="hold"/>
                                        <p:tgtEl>
                                          <p:spTgt spid="3">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2" presetClass="entr" presetSubtype="4" fill="hold" nodeType="clickEffect">
                                  <p:stCondLst>
                                    <p:cond delay="0"/>
                                  </p:stCondLst>
                                  <p:childTnLst>
                                    <p:set>
                                      <p:cBhvr>
                                        <p:cTn id="76" dur="1" fill="hold">
                                          <p:stCondLst>
                                            <p:cond delay="0"/>
                                          </p:stCondLst>
                                        </p:cTn>
                                        <p:tgtEl>
                                          <p:spTgt spid="3">
                                            <p:txEl>
                                              <p:pRg st="11" end="11"/>
                                            </p:txEl>
                                          </p:spTgt>
                                        </p:tgtEl>
                                        <p:attrNameLst>
                                          <p:attrName>style.visibility</p:attrName>
                                        </p:attrNameLst>
                                      </p:cBhvr>
                                      <p:to>
                                        <p:strVal val="visible"/>
                                      </p:to>
                                    </p:set>
                                    <p:anim calcmode="lin" valueType="num">
                                      <p:cBhvr additive="base">
                                        <p:cTn id="77" dur="500" fill="hold"/>
                                        <p:tgtEl>
                                          <p:spTgt spid="3">
                                            <p:txEl>
                                              <p:pRg st="11" end="11"/>
                                            </p:txEl>
                                          </p:spTgt>
                                        </p:tgtEl>
                                        <p:attrNameLst>
                                          <p:attrName>ppt_x</p:attrName>
                                        </p:attrNameLst>
                                      </p:cBhvr>
                                      <p:tavLst>
                                        <p:tav tm="0">
                                          <p:val>
                                            <p:strVal val="#ppt_x"/>
                                          </p:val>
                                        </p:tav>
                                        <p:tav tm="100000">
                                          <p:val>
                                            <p:strVal val="#ppt_x"/>
                                          </p:val>
                                        </p:tav>
                                      </p:tavLst>
                                    </p:anim>
                                    <p:anim calcmode="lin" valueType="num">
                                      <p:cBhvr additive="base">
                                        <p:cTn id="78" dur="500" fill="hold"/>
                                        <p:tgtEl>
                                          <p:spTgt spid="3">
                                            <p:txEl>
                                              <p:pRg st="11" end="1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0080" y="11659"/>
            <a:ext cx="7823806" cy="952500"/>
          </a:xfrm>
        </p:spPr>
        <p:txBody>
          <a:bodyPr>
            <a:normAutofit/>
          </a:bodyPr>
          <a:lstStyle/>
          <a:p>
            <a:r>
              <a:rPr lang="en-US" sz="2222" b="1" dirty="0"/>
              <a:t>Adaptation in human living at high altitude</a:t>
            </a:r>
            <a:endParaRPr lang="en-IN" sz="2222" dirty="0"/>
          </a:p>
        </p:txBody>
      </p:sp>
      <p:sp>
        <p:nvSpPr>
          <p:cNvPr id="3" name="Content Placeholder 2"/>
          <p:cNvSpPr>
            <a:spLocks noGrp="1"/>
          </p:cNvSpPr>
          <p:nvPr>
            <p:ph idx="1"/>
          </p:nvPr>
        </p:nvSpPr>
        <p:spPr>
          <a:xfrm>
            <a:off x="298015" y="800089"/>
            <a:ext cx="8522457" cy="4617696"/>
          </a:xfrm>
        </p:spPr>
        <p:txBody>
          <a:bodyPr>
            <a:noAutofit/>
          </a:bodyPr>
          <a:lstStyle/>
          <a:p>
            <a:pPr algn="just"/>
            <a:r>
              <a:rPr lang="en-US" sz="2000" b="1" dirty="0">
                <a:solidFill>
                  <a:srgbClr val="FFFF00"/>
                </a:solidFill>
              </a:rPr>
              <a:t>People living at altitude</a:t>
            </a:r>
            <a:endParaRPr lang="en-US" sz="2000" dirty="0"/>
          </a:p>
          <a:p>
            <a:pPr lvl="1" algn="just"/>
            <a:r>
              <a:rPr lang="en-US" sz="2000" b="1" dirty="0"/>
              <a:t>Compensate low oxygen availability </a:t>
            </a:r>
            <a:r>
              <a:rPr lang="en-US" sz="2000" b="1" dirty="0">
                <a:solidFill>
                  <a:srgbClr val="FFFF00"/>
                </a:solidFill>
              </a:rPr>
              <a:t>by increasing red blood cell production</a:t>
            </a:r>
            <a:r>
              <a:rPr lang="en-US" sz="2000" b="1" dirty="0"/>
              <a:t>, </a:t>
            </a:r>
          </a:p>
          <a:p>
            <a:pPr lvl="1" algn="just"/>
            <a:r>
              <a:rPr lang="en-US" sz="2000" b="1" dirty="0">
                <a:solidFill>
                  <a:srgbClr val="FFFF00"/>
                </a:solidFill>
              </a:rPr>
              <a:t>decreasing the binding capacity of hemoglobin </a:t>
            </a:r>
            <a:r>
              <a:rPr lang="en-US" sz="2000" b="1" dirty="0"/>
              <a:t>and </a:t>
            </a:r>
          </a:p>
          <a:p>
            <a:pPr lvl="1" algn="just"/>
            <a:r>
              <a:rPr lang="en-US" sz="2000" b="1" dirty="0"/>
              <a:t>by </a:t>
            </a:r>
            <a:r>
              <a:rPr lang="en-US" sz="2000" b="1" dirty="0">
                <a:solidFill>
                  <a:srgbClr val="FFFF00"/>
                </a:solidFill>
              </a:rPr>
              <a:t>increasing breathing rate</a:t>
            </a:r>
            <a:r>
              <a:rPr lang="en-US" sz="2000" b="1" dirty="0"/>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 calcmode="lin" valueType="num">
                                      <p:cBhvr additive="base">
                                        <p:cTn id="12"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 calcmode="lin" valueType="num">
                                      <p:cBhvr additive="base">
                                        <p:cTn id="18"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anim calcmode="lin" valueType="num">
                                      <p:cBhvr additive="base">
                                        <p:cTn id="24"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561" y="-22820"/>
            <a:ext cx="8220436" cy="952500"/>
          </a:xfrm>
        </p:spPr>
        <p:txBody>
          <a:bodyPr>
            <a:normAutofit/>
          </a:bodyPr>
          <a:lstStyle/>
          <a:p>
            <a:r>
              <a:rPr lang="en-US" sz="2222" b="1" dirty="0"/>
              <a:t>Adaptations in desert lizard</a:t>
            </a:r>
            <a:endParaRPr lang="en-IN" sz="2222" dirty="0"/>
          </a:p>
        </p:txBody>
      </p:sp>
      <p:sp>
        <p:nvSpPr>
          <p:cNvPr id="3" name="Content Placeholder 2"/>
          <p:cNvSpPr>
            <a:spLocks noGrp="1"/>
          </p:cNvSpPr>
          <p:nvPr>
            <p:ph idx="1"/>
          </p:nvPr>
        </p:nvSpPr>
        <p:spPr>
          <a:xfrm>
            <a:off x="35496" y="765610"/>
            <a:ext cx="8954505" cy="4617696"/>
          </a:xfrm>
        </p:spPr>
        <p:txBody>
          <a:bodyPr>
            <a:noAutofit/>
          </a:bodyPr>
          <a:lstStyle/>
          <a:p>
            <a:pPr algn="just"/>
            <a:r>
              <a:rPr lang="en-US" sz="2000" dirty="0"/>
              <a:t>Desert lizards </a:t>
            </a:r>
            <a:r>
              <a:rPr lang="en-US" sz="2000" dirty="0">
                <a:solidFill>
                  <a:srgbClr val="FFFF00"/>
                </a:solidFill>
              </a:rPr>
              <a:t>manage to keep their body temperature fairly constant by </a:t>
            </a:r>
            <a:r>
              <a:rPr lang="en-US" sz="2000" b="1" dirty="0" err="1">
                <a:solidFill>
                  <a:srgbClr val="FFFF00"/>
                </a:solidFill>
              </a:rPr>
              <a:t>behavioural</a:t>
            </a:r>
            <a:r>
              <a:rPr lang="en-US" sz="2000" b="1" dirty="0">
                <a:solidFill>
                  <a:srgbClr val="FFFF00"/>
                </a:solidFill>
              </a:rPr>
              <a:t> means </a:t>
            </a:r>
          </a:p>
          <a:p>
            <a:pPr lvl="1" algn="just"/>
            <a:r>
              <a:rPr lang="en-US" sz="2000" dirty="0"/>
              <a:t>By </a:t>
            </a:r>
            <a:r>
              <a:rPr lang="en-US" sz="2000" b="1" dirty="0">
                <a:solidFill>
                  <a:srgbClr val="FFFF00"/>
                </a:solidFill>
              </a:rPr>
              <a:t>basking in the sun </a:t>
            </a:r>
            <a:r>
              <a:rPr lang="en-US" sz="2000" dirty="0"/>
              <a:t>and </a:t>
            </a:r>
            <a:r>
              <a:rPr lang="en-US" sz="2000" b="1" dirty="0">
                <a:solidFill>
                  <a:srgbClr val="FFFF00"/>
                </a:solidFill>
              </a:rPr>
              <a:t>absorb heat </a:t>
            </a:r>
            <a:r>
              <a:rPr lang="en-US" sz="2000" dirty="0"/>
              <a:t>when their body temperature drops below the comfort zone, </a:t>
            </a:r>
          </a:p>
          <a:p>
            <a:pPr lvl="1" algn="just"/>
            <a:r>
              <a:rPr lang="en-US" sz="2000" b="1" dirty="0">
                <a:solidFill>
                  <a:srgbClr val="FFFF00"/>
                </a:solidFill>
              </a:rPr>
              <a:t>move into shade </a:t>
            </a:r>
            <a:r>
              <a:rPr lang="en-US" sz="2000" dirty="0"/>
              <a:t>when the ambient temperature starts increasing. </a:t>
            </a:r>
          </a:p>
          <a:p>
            <a:pPr lvl="1" algn="just"/>
            <a:r>
              <a:rPr lang="en-US" sz="2000" dirty="0"/>
              <a:t>Some species are capable of </a:t>
            </a:r>
            <a:r>
              <a:rPr lang="en-US" sz="2000" b="1" dirty="0">
                <a:solidFill>
                  <a:srgbClr val="FFFF00"/>
                </a:solidFill>
              </a:rPr>
              <a:t>burrowing</a:t>
            </a:r>
            <a:r>
              <a:rPr lang="en-US" sz="2000" dirty="0"/>
              <a:t> into the soil to hide and escape from the above ground heat.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 calcmode="lin" valueType="num">
                                      <p:cBhvr additive="base">
                                        <p:cTn id="12"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 calcmode="lin" valueType="num">
                                      <p:cBhvr additive="base">
                                        <p:cTn id="18"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anim calcmode="lin" valueType="num">
                                      <p:cBhvr additive="base">
                                        <p:cTn id="24"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2816" y="24348"/>
            <a:ext cx="8154331" cy="952500"/>
          </a:xfrm>
        </p:spPr>
        <p:txBody>
          <a:bodyPr>
            <a:normAutofit/>
          </a:bodyPr>
          <a:lstStyle/>
          <a:p>
            <a:r>
              <a:rPr lang="en-US" sz="2222" b="1" dirty="0"/>
              <a:t>Try to answer</a:t>
            </a:r>
            <a:endParaRPr lang="en-IN" sz="2222" dirty="0"/>
          </a:p>
        </p:txBody>
      </p:sp>
      <p:sp>
        <p:nvSpPr>
          <p:cNvPr id="3" name="Content Placeholder 2"/>
          <p:cNvSpPr>
            <a:spLocks noGrp="1"/>
          </p:cNvSpPr>
          <p:nvPr>
            <p:ph idx="1"/>
          </p:nvPr>
        </p:nvSpPr>
        <p:spPr>
          <a:xfrm>
            <a:off x="130751" y="984456"/>
            <a:ext cx="8882497" cy="4446019"/>
          </a:xfrm>
        </p:spPr>
        <p:txBody>
          <a:bodyPr>
            <a:noAutofit/>
          </a:bodyPr>
          <a:lstStyle/>
          <a:p>
            <a:pPr algn="just"/>
            <a:r>
              <a:rPr lang="en-US" sz="2000" dirty="0">
                <a:solidFill>
                  <a:srgbClr val="FFFF00"/>
                </a:solidFill>
              </a:rPr>
              <a:t>How human are able to survive in different regions of the world?</a:t>
            </a:r>
          </a:p>
          <a:p>
            <a:pPr algn="just"/>
            <a:r>
              <a:rPr lang="en-US" sz="2000" dirty="0">
                <a:solidFill>
                  <a:srgbClr val="FFFF00"/>
                </a:solidFill>
              </a:rPr>
              <a:t>How microbes (</a:t>
            </a:r>
            <a:r>
              <a:rPr lang="en-US" sz="2000" dirty="0" err="1">
                <a:solidFill>
                  <a:srgbClr val="FFFF00"/>
                </a:solidFill>
              </a:rPr>
              <a:t>archaebacteria</a:t>
            </a:r>
            <a:r>
              <a:rPr lang="en-US" sz="2000" dirty="0">
                <a:solidFill>
                  <a:srgbClr val="FFFF00"/>
                </a:solidFill>
              </a:rPr>
              <a:t>) flourish in hot springs and deep sea hydrothermal vents where temperatures far exceed 100 </a:t>
            </a:r>
            <a:r>
              <a:rPr lang="en-US" sz="2000" dirty="0">
                <a:solidFill>
                  <a:srgbClr val="FFFF00"/>
                </a:solidFill>
                <a:latin typeface="Times New Roman"/>
                <a:cs typeface="Times New Roman"/>
              </a:rPr>
              <a:t>º</a:t>
            </a:r>
            <a:r>
              <a:rPr lang="en-US" sz="2000" dirty="0">
                <a:solidFill>
                  <a:srgbClr val="FFFF00"/>
                </a:solidFill>
              </a:rPr>
              <a:t>C?</a:t>
            </a:r>
          </a:p>
          <a:p>
            <a:pPr algn="just"/>
            <a:r>
              <a:rPr lang="en-US" sz="2000" dirty="0">
                <a:solidFill>
                  <a:srgbClr val="FFFF00"/>
                </a:solidFill>
              </a:rPr>
              <a:t>How do fish thrive from freezing in </a:t>
            </a:r>
            <a:r>
              <a:rPr lang="en-US" sz="2000" dirty="0" err="1">
                <a:solidFill>
                  <a:srgbClr val="FFFF00"/>
                </a:solidFill>
              </a:rPr>
              <a:t>antarctic</a:t>
            </a:r>
            <a:r>
              <a:rPr lang="en-US" sz="2000" dirty="0">
                <a:solidFill>
                  <a:srgbClr val="FFFF00"/>
                </a:solidFill>
              </a:rPr>
              <a:t> waters where the temperature is always below zero? </a:t>
            </a:r>
          </a:p>
          <a:p>
            <a:pPr algn="just"/>
            <a:r>
              <a:rPr lang="en-US" sz="2000" dirty="0">
                <a:solidFill>
                  <a:srgbClr val="FFFF00"/>
                </a:solidFill>
              </a:rPr>
              <a:t>How do marine invertebrates and fish live under crushing pressures*? </a:t>
            </a:r>
            <a:r>
              <a:rPr lang="en-US" sz="2000" i="1" dirty="0">
                <a:solidFill>
                  <a:srgbClr val="FFFF00"/>
                </a:solidFill>
              </a:rPr>
              <a:t>(*&gt;100 times the normal atmospheric pressure that we experience) </a:t>
            </a:r>
          </a:p>
          <a:p>
            <a:pPr algn="just"/>
            <a:endParaRPr lang="en-US" sz="2000" dirty="0">
              <a:solidFill>
                <a:srgbClr val="FFFF00"/>
              </a:solidFill>
            </a:endParaRPr>
          </a:p>
          <a:p>
            <a:pPr algn="just"/>
            <a:endParaRPr lang="en-US" sz="2000" dirty="0">
              <a:solidFill>
                <a:srgbClr val="FFFF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93" y="2457456"/>
            <a:ext cx="9144000" cy="952500"/>
          </a:xfrm>
        </p:spPr>
        <p:txBody>
          <a:bodyPr>
            <a:noAutofit/>
          </a:bodyPr>
          <a:lstStyle/>
          <a:p>
            <a:r>
              <a:rPr lang="en-US" sz="7333" b="1" dirty="0"/>
              <a:t>POPULATIONS</a:t>
            </a:r>
            <a:endParaRPr lang="en-IN" sz="7333"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7502" y="-160017"/>
            <a:ext cx="7993259" cy="963330"/>
          </a:xfrm>
        </p:spPr>
        <p:txBody>
          <a:bodyPr>
            <a:normAutofit/>
          </a:bodyPr>
          <a:lstStyle/>
          <a:p>
            <a:r>
              <a:rPr lang="en-US" sz="3111" b="1" dirty="0"/>
              <a:t>Population Attributes</a:t>
            </a:r>
            <a:endParaRPr lang="en-IN" sz="3111" dirty="0"/>
          </a:p>
        </p:txBody>
      </p:sp>
      <p:sp>
        <p:nvSpPr>
          <p:cNvPr id="3" name="Content Placeholder 2"/>
          <p:cNvSpPr>
            <a:spLocks noGrp="1"/>
          </p:cNvSpPr>
          <p:nvPr>
            <p:ph idx="1"/>
          </p:nvPr>
        </p:nvSpPr>
        <p:spPr>
          <a:xfrm>
            <a:off x="185438" y="628415"/>
            <a:ext cx="8707042" cy="5086585"/>
          </a:xfrm>
        </p:spPr>
        <p:txBody>
          <a:bodyPr>
            <a:noAutofit/>
          </a:bodyPr>
          <a:lstStyle/>
          <a:p>
            <a:pPr algn="just"/>
            <a:r>
              <a:rPr lang="en-US" sz="1778" b="1" dirty="0">
                <a:solidFill>
                  <a:srgbClr val="FFFF00"/>
                </a:solidFill>
              </a:rPr>
              <a:t>A population has certain attributes that an individual organism does not.</a:t>
            </a:r>
          </a:p>
          <a:p>
            <a:pPr marL="0" indent="0" algn="just">
              <a:buNone/>
            </a:pPr>
            <a:r>
              <a:rPr lang="en-US" sz="1778" b="1" dirty="0">
                <a:solidFill>
                  <a:srgbClr val="FFFF00"/>
                </a:solidFill>
              </a:rPr>
              <a:t> </a:t>
            </a:r>
          </a:p>
          <a:p>
            <a:pPr algn="just"/>
            <a:endParaRPr lang="en-US" sz="1778" dirty="0"/>
          </a:p>
          <a:p>
            <a:pPr algn="just"/>
            <a:endParaRPr lang="en-US" sz="1778" dirty="0"/>
          </a:p>
          <a:p>
            <a:pPr algn="just"/>
            <a:endParaRPr lang="en-US" sz="1778" dirty="0"/>
          </a:p>
          <a:p>
            <a:pPr algn="just">
              <a:buNone/>
            </a:pPr>
            <a:endParaRPr lang="en-US" sz="1778" dirty="0"/>
          </a:p>
          <a:p>
            <a:pPr algn="just"/>
            <a:r>
              <a:rPr lang="en-US" sz="1778" dirty="0"/>
              <a:t>The </a:t>
            </a:r>
            <a:r>
              <a:rPr lang="en-US" sz="1778" dirty="0">
                <a:solidFill>
                  <a:srgbClr val="FFFF00"/>
                </a:solidFill>
              </a:rPr>
              <a:t>rates are expressed as change in numbers </a:t>
            </a:r>
            <a:r>
              <a:rPr lang="en-US" sz="1778" dirty="0"/>
              <a:t>(increase or decrease) </a:t>
            </a:r>
            <a:r>
              <a:rPr lang="en-US" sz="1778" dirty="0">
                <a:solidFill>
                  <a:srgbClr val="FFFF00"/>
                </a:solidFill>
              </a:rPr>
              <a:t>with respect to members of the population. </a:t>
            </a:r>
          </a:p>
          <a:p>
            <a:r>
              <a:rPr lang="en-US" sz="1778" dirty="0">
                <a:solidFill>
                  <a:srgbClr val="FFFF00"/>
                </a:solidFill>
              </a:rPr>
              <a:t>Examples for birth rate  and death rate; </a:t>
            </a:r>
          </a:p>
          <a:p>
            <a:pPr algn="just"/>
            <a:r>
              <a:rPr lang="en-US" sz="1778" dirty="0"/>
              <a:t>If in a pond there are 20 lotus plants last year and through reproduction 8 new plants are added, taking the current population to 28, we calculate the birth rate as </a:t>
            </a:r>
          </a:p>
          <a:p>
            <a:pPr marL="401638" indent="0" algn="just">
              <a:buNone/>
            </a:pPr>
            <a:r>
              <a:rPr lang="en-US" sz="1778" b="1" dirty="0">
                <a:solidFill>
                  <a:srgbClr val="FFFF00"/>
                </a:solidFill>
              </a:rPr>
              <a:t>8/20 = 0.4 offspring per lotus per year. </a:t>
            </a:r>
          </a:p>
          <a:p>
            <a:pPr algn="just"/>
            <a:r>
              <a:rPr lang="en-US" sz="1778" dirty="0"/>
              <a:t>If 4 individuals in a laboratory population of 40 fruit flies died during a week, the death rate in the population during that period is </a:t>
            </a:r>
          </a:p>
          <a:p>
            <a:pPr marL="361950" indent="0" algn="just">
              <a:buNone/>
            </a:pPr>
            <a:r>
              <a:rPr lang="en-US" sz="1778" b="1" dirty="0">
                <a:solidFill>
                  <a:srgbClr val="FFFF00"/>
                </a:solidFill>
              </a:rPr>
              <a:t>4/40 = 0.1 individuals per fruit fly per week.</a:t>
            </a:r>
          </a:p>
        </p:txBody>
      </p:sp>
      <p:graphicFrame>
        <p:nvGraphicFramePr>
          <p:cNvPr id="4" name="Table 3"/>
          <p:cNvGraphicFramePr>
            <a:graphicFrameLocks noGrp="1"/>
          </p:cNvGraphicFramePr>
          <p:nvPr>
            <p:extLst>
              <p:ext uri="{D42A27DB-BD31-4B8C-83A1-F6EECF244321}">
                <p14:modId xmlns:p14="http://schemas.microsoft.com/office/powerpoint/2010/main" val="289497643"/>
              </p:ext>
            </p:extLst>
          </p:nvPr>
        </p:nvGraphicFramePr>
        <p:xfrm>
          <a:off x="179512" y="986159"/>
          <a:ext cx="8707042" cy="1583309"/>
        </p:xfrm>
        <a:graphic>
          <a:graphicData uri="http://schemas.openxmlformats.org/drawingml/2006/table">
            <a:tbl>
              <a:tblPr firstRow="1" bandRow="1">
                <a:tableStyleId>{5940675A-B579-460E-94D1-54222C63F5DA}</a:tableStyleId>
              </a:tblPr>
              <a:tblGrid>
                <a:gridCol w="2482378">
                  <a:extLst>
                    <a:ext uri="{9D8B030D-6E8A-4147-A177-3AD203B41FA5}">
                      <a16:colId xmlns:a16="http://schemas.microsoft.com/office/drawing/2014/main" val="20000"/>
                    </a:ext>
                  </a:extLst>
                </a:gridCol>
                <a:gridCol w="6224664">
                  <a:extLst>
                    <a:ext uri="{9D8B030D-6E8A-4147-A177-3AD203B41FA5}">
                      <a16:colId xmlns:a16="http://schemas.microsoft.com/office/drawing/2014/main" val="20001"/>
                    </a:ext>
                  </a:extLst>
                </a:gridCol>
              </a:tblGrid>
              <a:tr h="481877">
                <a:tc>
                  <a:txBody>
                    <a:bodyPr/>
                    <a:lstStyle/>
                    <a:p>
                      <a:pPr algn="ctr"/>
                      <a:r>
                        <a:rPr lang="en-US" sz="1800" b="1" dirty="0">
                          <a:solidFill>
                            <a:srgbClr val="FFFF00"/>
                          </a:solidFill>
                        </a:rPr>
                        <a:t>An individual organism  </a:t>
                      </a:r>
                      <a:endParaRPr lang="en-US" sz="2000" b="1" dirty="0">
                        <a:solidFill>
                          <a:srgbClr val="FFFF00"/>
                        </a:solidFill>
                      </a:endParaRPr>
                    </a:p>
                  </a:txBody>
                  <a:tcPr marL="101600" marR="101600" marT="50800" marB="50800"/>
                </a:tc>
                <a:tc>
                  <a:txBody>
                    <a:bodyPr/>
                    <a:lstStyle/>
                    <a:p>
                      <a:pPr algn="ctr"/>
                      <a:r>
                        <a:rPr lang="en-US" sz="1800" b="1" dirty="0">
                          <a:solidFill>
                            <a:srgbClr val="FFFF00"/>
                          </a:solidFill>
                        </a:rPr>
                        <a:t>Population</a:t>
                      </a:r>
                      <a:endParaRPr lang="en-US" sz="2000" b="1" dirty="0">
                        <a:solidFill>
                          <a:srgbClr val="FFFF00"/>
                        </a:solidFill>
                      </a:endParaRPr>
                    </a:p>
                  </a:txBody>
                  <a:tcPr marL="101600" marR="101600" marT="50800" marB="50800"/>
                </a:tc>
                <a:extLst>
                  <a:ext uri="{0D108BD9-81ED-4DB2-BD59-A6C34878D82A}">
                    <a16:rowId xmlns:a16="http://schemas.microsoft.com/office/drawing/2014/main" val="10000"/>
                  </a:ext>
                </a:extLst>
              </a:tr>
              <a:tr h="1101432">
                <a:tc>
                  <a:txBody>
                    <a:bodyPr/>
                    <a:lstStyle/>
                    <a:p>
                      <a:r>
                        <a:rPr lang="en-US" sz="1800" dirty="0"/>
                        <a:t>may have births and deaths</a:t>
                      </a:r>
                      <a:endParaRPr lang="en-US" sz="2000" dirty="0"/>
                    </a:p>
                  </a:txBody>
                  <a:tcPr marL="101600" marR="101600" marT="50800" marB="5080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1" dirty="0">
                          <a:solidFill>
                            <a:srgbClr val="FFFF00"/>
                          </a:solidFill>
                        </a:rPr>
                        <a:t>Population</a:t>
                      </a:r>
                      <a:r>
                        <a:rPr lang="en-US" sz="1800" b="1" baseline="0" dirty="0">
                          <a:solidFill>
                            <a:srgbClr val="FFFF00"/>
                          </a:solidFill>
                        </a:rPr>
                        <a:t> </a:t>
                      </a:r>
                      <a:r>
                        <a:rPr lang="en-US" sz="1800" dirty="0"/>
                        <a:t>has </a:t>
                      </a:r>
                      <a:r>
                        <a:rPr lang="en-US" sz="1800" b="1" dirty="0">
                          <a:solidFill>
                            <a:srgbClr val="FFFF00"/>
                          </a:solidFill>
                        </a:rPr>
                        <a:t>birth rates </a:t>
                      </a:r>
                      <a:r>
                        <a:rPr lang="en-US" sz="1800" dirty="0"/>
                        <a:t>(in terms of per capita births) </a:t>
                      </a:r>
                      <a:r>
                        <a:rPr lang="en-US" sz="1800" b="1" dirty="0">
                          <a:solidFill>
                            <a:srgbClr val="FFFF00"/>
                          </a:solidFill>
                        </a:rPr>
                        <a:t>death rates </a:t>
                      </a:r>
                      <a:r>
                        <a:rPr lang="en-US" sz="1800" dirty="0"/>
                        <a:t>(in terms of per capita deaths), and</a:t>
                      </a:r>
                      <a:r>
                        <a:rPr lang="en-US" sz="1800" b="0" baseline="0" dirty="0">
                          <a:solidFill>
                            <a:schemeClr val="tx1"/>
                          </a:solidFill>
                        </a:rPr>
                        <a:t> </a:t>
                      </a:r>
                      <a:r>
                        <a:rPr lang="en-US" sz="1800" b="1" dirty="0">
                          <a:solidFill>
                            <a:srgbClr val="FFFF00"/>
                          </a:solidFill>
                        </a:rPr>
                        <a:t>sex ratio </a:t>
                      </a:r>
                      <a:r>
                        <a:rPr lang="en-US" sz="1800" dirty="0"/>
                        <a:t>(e.g., 60 % of the population are females and 40 % males)</a:t>
                      </a:r>
                    </a:p>
                  </a:txBody>
                  <a:tcPr marL="101600" marR="101600" marT="50800" marB="50800"/>
                </a:tc>
                <a:extLst>
                  <a:ext uri="{0D108BD9-81ED-4DB2-BD59-A6C34878D82A}">
                    <a16:rowId xmlns:a16="http://schemas.microsoft.com/office/drawing/2014/main" val="10001"/>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3" presetClass="entr" presetSubtype="16"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p:cTn id="19" dur="500" fill="hold"/>
                                        <p:tgtEl>
                                          <p:spTgt spid="4"/>
                                        </p:tgtEl>
                                        <p:attrNameLst>
                                          <p:attrName>ppt_w</p:attrName>
                                        </p:attrNameLst>
                                      </p:cBhvr>
                                      <p:tavLst>
                                        <p:tav tm="0">
                                          <p:val>
                                            <p:fltVal val="0"/>
                                          </p:val>
                                        </p:tav>
                                        <p:tav tm="100000">
                                          <p:val>
                                            <p:strVal val="#ppt_w"/>
                                          </p:val>
                                        </p:tav>
                                      </p:tavLst>
                                    </p:anim>
                                    <p:anim calcmode="lin" valueType="num">
                                      <p:cBhvr>
                                        <p:cTn id="20" dur="500" fill="hold"/>
                                        <p:tgtEl>
                                          <p:spTgt spid="4"/>
                                        </p:tgtEl>
                                        <p:attrNameLst>
                                          <p:attrName>ppt_h</p:attrName>
                                        </p:attrNameLst>
                                      </p:cBhvr>
                                      <p:tavLst>
                                        <p:tav tm="0">
                                          <p:val>
                                            <p:fltVal val="0"/>
                                          </p:val>
                                        </p:tav>
                                        <p:tav tm="100000">
                                          <p:val>
                                            <p:strVal val="#ppt_h"/>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 calcmode="lin" valueType="num">
                                      <p:cBhvr additive="base">
                                        <p:cTn id="25"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anim calcmode="lin" valueType="num">
                                      <p:cBhvr additive="base">
                                        <p:cTn id="31"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 calcmode="lin" valueType="num">
                                      <p:cBhvr additive="base">
                                        <p:cTn id="37"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anim calcmode="lin" valueType="num">
                                      <p:cBhvr additive="base">
                                        <p:cTn id="43"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3">
                                            <p:txEl>
                                              <p:pRg st="10" end="10"/>
                                            </p:txEl>
                                          </p:spTgt>
                                        </p:tgtEl>
                                        <p:attrNameLst>
                                          <p:attrName>style.visibility</p:attrName>
                                        </p:attrNameLst>
                                      </p:cBhvr>
                                      <p:to>
                                        <p:strVal val="visible"/>
                                      </p:to>
                                    </p:set>
                                    <p:anim calcmode="lin" valueType="num">
                                      <p:cBhvr additive="base">
                                        <p:cTn id="49"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3">
                                            <p:txEl>
                                              <p:pRg st="11" end="11"/>
                                            </p:txEl>
                                          </p:spTgt>
                                        </p:tgtEl>
                                        <p:attrNameLst>
                                          <p:attrName>style.visibility</p:attrName>
                                        </p:attrNameLst>
                                      </p:cBhvr>
                                      <p:to>
                                        <p:strVal val="visible"/>
                                      </p:to>
                                    </p:set>
                                    <p:anim calcmode="lin" valueType="num">
                                      <p:cBhvr additive="base">
                                        <p:cTn id="55" dur="500" fill="hold"/>
                                        <p:tgtEl>
                                          <p:spTgt spid="3">
                                            <p:txEl>
                                              <p:pRg st="11" end="11"/>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11" end="1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2576" y="-262847"/>
            <a:ext cx="7837928" cy="952500"/>
          </a:xfrm>
        </p:spPr>
        <p:txBody>
          <a:bodyPr>
            <a:normAutofit/>
          </a:bodyPr>
          <a:lstStyle/>
          <a:p>
            <a:r>
              <a:rPr lang="en-US" sz="2800" b="1" dirty="0"/>
              <a:t>Population Attributes</a:t>
            </a:r>
            <a:endParaRPr lang="en-IN" sz="2800" dirty="0"/>
          </a:p>
        </p:txBody>
      </p:sp>
      <p:sp>
        <p:nvSpPr>
          <p:cNvPr id="3" name="Content Placeholder 2"/>
          <p:cNvSpPr>
            <a:spLocks noGrp="1"/>
          </p:cNvSpPr>
          <p:nvPr>
            <p:ph idx="1"/>
          </p:nvPr>
        </p:nvSpPr>
        <p:spPr>
          <a:xfrm>
            <a:off x="251520" y="453132"/>
            <a:ext cx="8892479" cy="4526028"/>
          </a:xfrm>
        </p:spPr>
        <p:txBody>
          <a:bodyPr>
            <a:noAutofit/>
          </a:bodyPr>
          <a:lstStyle/>
          <a:p>
            <a:pPr algn="just"/>
            <a:r>
              <a:rPr lang="en-US" sz="1800" dirty="0"/>
              <a:t>A population at any given time is </a:t>
            </a:r>
            <a:r>
              <a:rPr lang="en-US" sz="1800" b="1" dirty="0">
                <a:solidFill>
                  <a:srgbClr val="FFFF00"/>
                </a:solidFill>
              </a:rPr>
              <a:t>composed of individuals of different ages</a:t>
            </a:r>
            <a:r>
              <a:rPr lang="en-US" sz="1800" dirty="0"/>
              <a:t>. </a:t>
            </a:r>
          </a:p>
          <a:p>
            <a:pPr algn="just"/>
            <a:r>
              <a:rPr lang="en-US" sz="1800" dirty="0">
                <a:solidFill>
                  <a:srgbClr val="FFFF00"/>
                </a:solidFill>
              </a:rPr>
              <a:t>Age pyramid </a:t>
            </a:r>
            <a:r>
              <a:rPr lang="en-US" sz="1800" dirty="0"/>
              <a:t>is the </a:t>
            </a:r>
            <a:r>
              <a:rPr lang="en-US" sz="1800" b="1" dirty="0">
                <a:solidFill>
                  <a:srgbClr val="FFFF00"/>
                </a:solidFill>
              </a:rPr>
              <a:t>graphical representation or structure resulted by plotting age distribution for the population. </a:t>
            </a:r>
          </a:p>
          <a:p>
            <a:pPr algn="just"/>
            <a:r>
              <a:rPr lang="en-US" sz="1800" dirty="0">
                <a:solidFill>
                  <a:srgbClr val="FFFF00"/>
                </a:solidFill>
              </a:rPr>
              <a:t>Age distribution </a:t>
            </a:r>
            <a:r>
              <a:rPr lang="en-US" sz="1800" dirty="0"/>
              <a:t>is the </a:t>
            </a:r>
            <a:r>
              <a:rPr lang="en-US" sz="1800" dirty="0">
                <a:solidFill>
                  <a:srgbClr val="FFFF00"/>
                </a:solidFill>
              </a:rPr>
              <a:t>percent individuals of a given age or age group</a:t>
            </a:r>
          </a:p>
          <a:p>
            <a:pPr algn="just"/>
            <a:r>
              <a:rPr lang="en-US" sz="1800" dirty="0"/>
              <a:t>The </a:t>
            </a:r>
            <a:r>
              <a:rPr lang="en-US" sz="1800" dirty="0">
                <a:solidFill>
                  <a:srgbClr val="FFFF00"/>
                </a:solidFill>
              </a:rPr>
              <a:t>shape of the pyramids </a:t>
            </a:r>
            <a:r>
              <a:rPr lang="en-US" sz="1800" b="1" dirty="0">
                <a:solidFill>
                  <a:srgbClr val="FFFF00"/>
                </a:solidFill>
              </a:rPr>
              <a:t>reflects the growth status of the population </a:t>
            </a:r>
          </a:p>
          <a:p>
            <a:pPr algn="just">
              <a:buNone/>
            </a:pPr>
            <a:r>
              <a:rPr lang="en-US" sz="1800" b="1" dirty="0"/>
              <a:t>Figure Representation of age pyramids for human population</a:t>
            </a:r>
          </a:p>
          <a:p>
            <a:pPr algn="just">
              <a:buNone/>
            </a:pPr>
            <a:endParaRPr lang="en-US" sz="1800" dirty="0"/>
          </a:p>
          <a:p>
            <a:pPr algn="just">
              <a:buNone/>
            </a:pPr>
            <a:endParaRPr lang="en-US" sz="1800" dirty="0"/>
          </a:p>
          <a:p>
            <a:pPr algn="just"/>
            <a:endParaRPr lang="en-US" sz="1800" dirty="0"/>
          </a:p>
          <a:p>
            <a:pPr algn="just"/>
            <a:endParaRPr lang="en-US" sz="1800" dirty="0"/>
          </a:p>
          <a:p>
            <a:pPr algn="just"/>
            <a:endParaRPr lang="en-US" sz="1800" dirty="0"/>
          </a:p>
          <a:p>
            <a:pPr algn="just"/>
            <a:endParaRPr lang="en-US" sz="1800" dirty="0"/>
          </a:p>
          <a:p>
            <a:pPr algn="just"/>
            <a:endParaRPr lang="en-US" sz="1800" dirty="0"/>
          </a:p>
          <a:p>
            <a:pPr algn="just"/>
            <a:r>
              <a:rPr lang="en-US" sz="1800" dirty="0"/>
              <a:t>For human population, the age pyramids generally </a:t>
            </a:r>
            <a:r>
              <a:rPr lang="en-US" sz="1800" b="1" dirty="0">
                <a:solidFill>
                  <a:srgbClr val="FFFF00"/>
                </a:solidFill>
              </a:rPr>
              <a:t>show age distribution of males and females in a combined diagram. </a:t>
            </a:r>
          </a:p>
        </p:txBody>
      </p:sp>
      <p:grpSp>
        <p:nvGrpSpPr>
          <p:cNvPr id="10" name="Group 9"/>
          <p:cNvGrpSpPr/>
          <p:nvPr/>
        </p:nvGrpSpPr>
        <p:grpSpPr>
          <a:xfrm>
            <a:off x="139208" y="2452348"/>
            <a:ext cx="3928736" cy="2133344"/>
            <a:chOff x="481633" y="2537025"/>
            <a:chExt cx="4378399" cy="1800200"/>
          </a:xfrm>
        </p:grpSpPr>
        <p:pic>
          <p:nvPicPr>
            <p:cNvPr id="4" name="Picture 2"/>
            <p:cNvPicPr>
              <a:picLocks noChangeAspect="1" noChangeArrowheads="1"/>
            </p:cNvPicPr>
            <p:nvPr/>
          </p:nvPicPr>
          <p:blipFill>
            <a:blip r:embed="rId3" cstate="print"/>
            <a:srcRect l="4974" t="33759" r="51838" b="32281"/>
            <a:stretch>
              <a:fillRect/>
            </a:stretch>
          </p:blipFill>
          <p:spPr bwMode="auto">
            <a:xfrm>
              <a:off x="481633" y="2537025"/>
              <a:ext cx="4378399" cy="18002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7" name="Rectangle 6"/>
            <p:cNvSpPr/>
            <p:nvPr/>
          </p:nvSpPr>
          <p:spPr>
            <a:xfrm>
              <a:off x="2049322" y="3951053"/>
              <a:ext cx="2674703" cy="288541"/>
            </a:xfrm>
            <a:prstGeom prst="rect">
              <a:avLst/>
            </a:prstGeom>
          </p:spPr>
          <p:txBody>
            <a:bodyPr wrap="none">
              <a:spAutoFit/>
            </a:bodyPr>
            <a:lstStyle/>
            <a:p>
              <a:r>
                <a:rPr lang="en-US" sz="1400" b="1" dirty="0">
                  <a:solidFill>
                    <a:schemeClr val="bg1"/>
                  </a:solidFill>
                </a:rPr>
                <a:t>(Triangular shaped pyramid)</a:t>
              </a:r>
            </a:p>
          </p:txBody>
        </p:sp>
      </p:grpSp>
      <p:grpSp>
        <p:nvGrpSpPr>
          <p:cNvPr id="13" name="Group 12"/>
          <p:cNvGrpSpPr/>
          <p:nvPr/>
        </p:nvGrpSpPr>
        <p:grpSpPr>
          <a:xfrm>
            <a:off x="4211960" y="2452348"/>
            <a:ext cx="2065440" cy="2133344"/>
            <a:chOff x="4283968" y="2537025"/>
            <a:chExt cx="2304256" cy="1800200"/>
          </a:xfrm>
        </p:grpSpPr>
        <p:pic>
          <p:nvPicPr>
            <p:cNvPr id="5" name="Picture 2"/>
            <p:cNvPicPr>
              <a:picLocks noChangeAspect="1" noChangeArrowheads="1"/>
            </p:cNvPicPr>
            <p:nvPr/>
          </p:nvPicPr>
          <p:blipFill>
            <a:blip r:embed="rId3" cstate="print"/>
            <a:srcRect l="50432" t="33759" r="26839" b="32281"/>
            <a:stretch>
              <a:fillRect/>
            </a:stretch>
          </p:blipFill>
          <p:spPr bwMode="auto">
            <a:xfrm>
              <a:off x="4283968" y="2537025"/>
              <a:ext cx="2304256" cy="18002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8" name="Rectangle 7"/>
            <p:cNvSpPr/>
            <p:nvPr/>
          </p:nvSpPr>
          <p:spPr>
            <a:xfrm>
              <a:off x="4383380" y="3951053"/>
              <a:ext cx="2125891" cy="288541"/>
            </a:xfrm>
            <a:prstGeom prst="rect">
              <a:avLst/>
            </a:prstGeom>
          </p:spPr>
          <p:txBody>
            <a:bodyPr wrap="none">
              <a:spAutoFit/>
            </a:bodyPr>
            <a:lstStyle/>
            <a:p>
              <a:r>
                <a:rPr lang="en-US" sz="1400" b="1" dirty="0">
                  <a:solidFill>
                    <a:schemeClr val="bg1"/>
                  </a:solidFill>
                </a:rPr>
                <a:t>(Bell shaped pyramid)</a:t>
              </a:r>
            </a:p>
          </p:txBody>
        </p:sp>
      </p:grpSp>
      <p:grpSp>
        <p:nvGrpSpPr>
          <p:cNvPr id="14" name="Group 13"/>
          <p:cNvGrpSpPr/>
          <p:nvPr/>
        </p:nvGrpSpPr>
        <p:grpSpPr>
          <a:xfrm>
            <a:off x="6439770" y="2452348"/>
            <a:ext cx="2452710" cy="2133344"/>
            <a:chOff x="5940152" y="2537025"/>
            <a:chExt cx="2736304" cy="1800200"/>
          </a:xfrm>
        </p:grpSpPr>
        <p:pic>
          <p:nvPicPr>
            <p:cNvPr id="6" name="Picture 2"/>
            <p:cNvPicPr>
              <a:picLocks noChangeAspect="1" noChangeArrowheads="1"/>
            </p:cNvPicPr>
            <p:nvPr/>
          </p:nvPicPr>
          <p:blipFill>
            <a:blip r:embed="rId3" cstate="print"/>
            <a:srcRect l="67479" t="33759" r="5531" b="32281"/>
            <a:stretch>
              <a:fillRect/>
            </a:stretch>
          </p:blipFill>
          <p:spPr bwMode="auto">
            <a:xfrm>
              <a:off x="5940152" y="2537025"/>
              <a:ext cx="2736304" cy="18002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9" name="Rectangle 8"/>
            <p:cNvSpPr/>
            <p:nvPr/>
          </p:nvSpPr>
          <p:spPr>
            <a:xfrm>
              <a:off x="6372200" y="3951053"/>
              <a:ext cx="2122129" cy="288541"/>
            </a:xfrm>
            <a:prstGeom prst="rect">
              <a:avLst/>
            </a:prstGeom>
          </p:spPr>
          <p:txBody>
            <a:bodyPr wrap="none">
              <a:spAutoFit/>
            </a:bodyPr>
            <a:lstStyle/>
            <a:p>
              <a:r>
                <a:rPr lang="en-US" sz="1400" b="1" dirty="0">
                  <a:solidFill>
                    <a:schemeClr val="bg1"/>
                  </a:solidFill>
                </a:rPr>
                <a:t>(Urn shaped pyramid)</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3" presetClass="entr" presetSubtype="16" fill="hold" nodeType="clickEffect">
                                  <p:stCondLst>
                                    <p:cond delay="0"/>
                                  </p:stCondLst>
                                  <p:childTnLst>
                                    <p:set>
                                      <p:cBhvr>
                                        <p:cTn id="36" dur="1" fill="hold">
                                          <p:stCondLst>
                                            <p:cond delay="0"/>
                                          </p:stCondLst>
                                        </p:cTn>
                                        <p:tgtEl>
                                          <p:spTgt spid="10"/>
                                        </p:tgtEl>
                                        <p:attrNameLst>
                                          <p:attrName>style.visibility</p:attrName>
                                        </p:attrNameLst>
                                      </p:cBhvr>
                                      <p:to>
                                        <p:strVal val="visible"/>
                                      </p:to>
                                    </p:set>
                                    <p:anim calcmode="lin" valueType="num">
                                      <p:cBhvr>
                                        <p:cTn id="37" dur="500" fill="hold"/>
                                        <p:tgtEl>
                                          <p:spTgt spid="10"/>
                                        </p:tgtEl>
                                        <p:attrNameLst>
                                          <p:attrName>ppt_w</p:attrName>
                                        </p:attrNameLst>
                                      </p:cBhvr>
                                      <p:tavLst>
                                        <p:tav tm="0">
                                          <p:val>
                                            <p:fltVal val="0"/>
                                          </p:val>
                                        </p:tav>
                                        <p:tav tm="100000">
                                          <p:val>
                                            <p:strVal val="#ppt_w"/>
                                          </p:val>
                                        </p:tav>
                                      </p:tavLst>
                                    </p:anim>
                                    <p:anim calcmode="lin" valueType="num">
                                      <p:cBhvr>
                                        <p:cTn id="38" dur="500" fill="hold"/>
                                        <p:tgtEl>
                                          <p:spTgt spid="10"/>
                                        </p:tgtEl>
                                        <p:attrNameLst>
                                          <p:attrName>ppt_h</p:attrName>
                                        </p:attrNameLst>
                                      </p:cBhvr>
                                      <p:tavLst>
                                        <p:tav tm="0">
                                          <p:val>
                                            <p:fltVal val="0"/>
                                          </p:val>
                                        </p:tav>
                                        <p:tav tm="100000">
                                          <p:val>
                                            <p:strVal val="#ppt_h"/>
                                          </p:val>
                                        </p:tav>
                                      </p:tavLst>
                                    </p:anim>
                                  </p:childTnLst>
                                </p:cTn>
                              </p:par>
                            </p:childTnLst>
                          </p:cTn>
                        </p:par>
                      </p:childTnLst>
                    </p:cTn>
                  </p:par>
                  <p:par>
                    <p:cTn id="39" fill="hold">
                      <p:stCondLst>
                        <p:cond delay="indefinite"/>
                      </p:stCondLst>
                      <p:childTnLst>
                        <p:par>
                          <p:cTn id="40" fill="hold">
                            <p:stCondLst>
                              <p:cond delay="0"/>
                            </p:stCondLst>
                            <p:childTnLst>
                              <p:par>
                                <p:cTn id="41" presetID="23" presetClass="entr" presetSubtype="16" fill="hold" nodeType="clickEffect">
                                  <p:stCondLst>
                                    <p:cond delay="0"/>
                                  </p:stCondLst>
                                  <p:childTnLst>
                                    <p:set>
                                      <p:cBhvr>
                                        <p:cTn id="42" dur="1" fill="hold">
                                          <p:stCondLst>
                                            <p:cond delay="0"/>
                                          </p:stCondLst>
                                        </p:cTn>
                                        <p:tgtEl>
                                          <p:spTgt spid="13"/>
                                        </p:tgtEl>
                                        <p:attrNameLst>
                                          <p:attrName>style.visibility</p:attrName>
                                        </p:attrNameLst>
                                      </p:cBhvr>
                                      <p:to>
                                        <p:strVal val="visible"/>
                                      </p:to>
                                    </p:set>
                                    <p:anim calcmode="lin" valueType="num">
                                      <p:cBhvr>
                                        <p:cTn id="43" dur="500" fill="hold"/>
                                        <p:tgtEl>
                                          <p:spTgt spid="13"/>
                                        </p:tgtEl>
                                        <p:attrNameLst>
                                          <p:attrName>ppt_w</p:attrName>
                                        </p:attrNameLst>
                                      </p:cBhvr>
                                      <p:tavLst>
                                        <p:tav tm="0">
                                          <p:val>
                                            <p:fltVal val="0"/>
                                          </p:val>
                                        </p:tav>
                                        <p:tav tm="100000">
                                          <p:val>
                                            <p:strVal val="#ppt_w"/>
                                          </p:val>
                                        </p:tav>
                                      </p:tavLst>
                                    </p:anim>
                                    <p:anim calcmode="lin" valueType="num">
                                      <p:cBhvr>
                                        <p:cTn id="44" dur="500" fill="hold"/>
                                        <p:tgtEl>
                                          <p:spTgt spid="13"/>
                                        </p:tgtEl>
                                        <p:attrNameLst>
                                          <p:attrName>ppt_h</p:attrName>
                                        </p:attrNameLst>
                                      </p:cBhvr>
                                      <p:tavLst>
                                        <p:tav tm="0">
                                          <p:val>
                                            <p:fltVal val="0"/>
                                          </p:val>
                                        </p:tav>
                                        <p:tav tm="100000">
                                          <p:val>
                                            <p:strVal val="#ppt_h"/>
                                          </p:val>
                                        </p:tav>
                                      </p:tavLst>
                                    </p:anim>
                                  </p:childTnLst>
                                </p:cTn>
                              </p:par>
                            </p:childTnLst>
                          </p:cTn>
                        </p:par>
                      </p:childTnLst>
                    </p:cTn>
                  </p:par>
                  <p:par>
                    <p:cTn id="45" fill="hold">
                      <p:stCondLst>
                        <p:cond delay="indefinite"/>
                      </p:stCondLst>
                      <p:childTnLst>
                        <p:par>
                          <p:cTn id="46" fill="hold">
                            <p:stCondLst>
                              <p:cond delay="0"/>
                            </p:stCondLst>
                            <p:childTnLst>
                              <p:par>
                                <p:cTn id="47" presetID="23" presetClass="entr" presetSubtype="16" fill="hold" nodeType="clickEffect">
                                  <p:stCondLst>
                                    <p:cond delay="0"/>
                                  </p:stCondLst>
                                  <p:childTnLst>
                                    <p:set>
                                      <p:cBhvr>
                                        <p:cTn id="48" dur="1" fill="hold">
                                          <p:stCondLst>
                                            <p:cond delay="0"/>
                                          </p:stCondLst>
                                        </p:cTn>
                                        <p:tgtEl>
                                          <p:spTgt spid="14"/>
                                        </p:tgtEl>
                                        <p:attrNameLst>
                                          <p:attrName>style.visibility</p:attrName>
                                        </p:attrNameLst>
                                      </p:cBhvr>
                                      <p:to>
                                        <p:strVal val="visible"/>
                                      </p:to>
                                    </p:set>
                                    <p:anim calcmode="lin" valueType="num">
                                      <p:cBhvr>
                                        <p:cTn id="49" dur="500" fill="hold"/>
                                        <p:tgtEl>
                                          <p:spTgt spid="14"/>
                                        </p:tgtEl>
                                        <p:attrNameLst>
                                          <p:attrName>ppt_w</p:attrName>
                                        </p:attrNameLst>
                                      </p:cBhvr>
                                      <p:tavLst>
                                        <p:tav tm="0">
                                          <p:val>
                                            <p:fltVal val="0"/>
                                          </p:val>
                                        </p:tav>
                                        <p:tav tm="100000">
                                          <p:val>
                                            <p:strVal val="#ppt_w"/>
                                          </p:val>
                                        </p:tav>
                                      </p:tavLst>
                                    </p:anim>
                                    <p:anim calcmode="lin" valueType="num">
                                      <p:cBhvr>
                                        <p:cTn id="50" dur="500" fill="hold"/>
                                        <p:tgtEl>
                                          <p:spTgt spid="14"/>
                                        </p:tgtEl>
                                        <p:attrNameLst>
                                          <p:attrName>ppt_h</p:attrName>
                                        </p:attrNameLst>
                                      </p:cBhvr>
                                      <p:tavLst>
                                        <p:tav tm="0">
                                          <p:val>
                                            <p:fltVal val="0"/>
                                          </p:val>
                                        </p:tav>
                                        <p:tav tm="100000">
                                          <p:val>
                                            <p:strVal val="#ppt_h"/>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3">
                                            <p:txEl>
                                              <p:pRg st="12" end="12"/>
                                            </p:txEl>
                                          </p:spTgt>
                                        </p:tgtEl>
                                        <p:attrNameLst>
                                          <p:attrName>style.visibility</p:attrName>
                                        </p:attrNameLst>
                                      </p:cBhvr>
                                      <p:to>
                                        <p:strVal val="visible"/>
                                      </p:to>
                                    </p:set>
                                    <p:anim calcmode="lin" valueType="num">
                                      <p:cBhvr additive="base">
                                        <p:cTn id="55" dur="500" fill="hold"/>
                                        <p:tgtEl>
                                          <p:spTgt spid="3">
                                            <p:txEl>
                                              <p:pRg st="12" end="12"/>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12" end="1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3625" y="57189"/>
            <a:ext cx="8904261" cy="560062"/>
          </a:xfrm>
        </p:spPr>
        <p:txBody>
          <a:bodyPr>
            <a:normAutofit fontScale="90000"/>
          </a:bodyPr>
          <a:lstStyle/>
          <a:p>
            <a:r>
              <a:rPr lang="en-US" sz="2222" b="1" dirty="0">
                <a:solidFill>
                  <a:srgbClr val="FFC000"/>
                </a:solidFill>
              </a:rPr>
              <a:t>Different questions comes in our mind about fascinatingly diverse (Biodiversity) and amazingly complex</a:t>
            </a:r>
            <a:endParaRPr lang="en-IN" sz="2222" dirty="0"/>
          </a:p>
        </p:txBody>
      </p:sp>
      <p:sp>
        <p:nvSpPr>
          <p:cNvPr id="3" name="Content Placeholder 2"/>
          <p:cNvSpPr>
            <a:spLocks noGrp="1"/>
          </p:cNvSpPr>
          <p:nvPr>
            <p:ph idx="1"/>
          </p:nvPr>
        </p:nvSpPr>
        <p:spPr>
          <a:xfrm>
            <a:off x="107503" y="617251"/>
            <a:ext cx="8928993" cy="4857722"/>
          </a:xfrm>
        </p:spPr>
        <p:txBody>
          <a:bodyPr>
            <a:noAutofit/>
          </a:bodyPr>
          <a:lstStyle/>
          <a:p>
            <a:pPr algn="just"/>
            <a:r>
              <a:rPr lang="en-US" sz="2000" b="1" dirty="0">
                <a:solidFill>
                  <a:srgbClr val="FFFF00"/>
                </a:solidFill>
              </a:rPr>
              <a:t>How does the bird sing?</a:t>
            </a:r>
          </a:p>
          <a:p>
            <a:pPr algn="just"/>
            <a:r>
              <a:rPr lang="en-US" sz="2000" b="1" dirty="0">
                <a:solidFill>
                  <a:srgbClr val="FFFF00"/>
                </a:solidFill>
              </a:rPr>
              <a:t>Why does the bird sing?</a:t>
            </a:r>
          </a:p>
          <a:p>
            <a:pPr algn="just"/>
            <a:r>
              <a:rPr lang="en-US" sz="2000" b="1" dirty="0">
                <a:solidFill>
                  <a:srgbClr val="FFFF00"/>
                </a:solidFill>
              </a:rPr>
              <a:t>Why are night-blooming flowers generally white? </a:t>
            </a:r>
          </a:p>
          <a:p>
            <a:pPr algn="just"/>
            <a:r>
              <a:rPr lang="en-US" sz="2000" b="1" dirty="0">
                <a:solidFill>
                  <a:srgbClr val="FFFF00"/>
                </a:solidFill>
              </a:rPr>
              <a:t>How does the bee know which flower has nectar? </a:t>
            </a:r>
          </a:p>
          <a:p>
            <a:pPr algn="just"/>
            <a:r>
              <a:rPr lang="en-US" sz="2000" b="1" dirty="0">
                <a:solidFill>
                  <a:srgbClr val="FFFF00"/>
                </a:solidFill>
              </a:rPr>
              <a:t>Why does cactus have so many thorns? </a:t>
            </a:r>
          </a:p>
          <a:p>
            <a:pPr algn="just"/>
            <a:r>
              <a:rPr lang="en-US" sz="2000" b="1" dirty="0">
                <a:solidFill>
                  <a:srgbClr val="FFFF00"/>
                </a:solidFill>
              </a:rPr>
              <a:t>How does the chick </a:t>
            </a:r>
            <a:r>
              <a:rPr lang="en-US" sz="2000" b="1" dirty="0" err="1">
                <a:solidFill>
                  <a:srgbClr val="FFFF00"/>
                </a:solidFill>
              </a:rPr>
              <a:t>recognise</a:t>
            </a:r>
            <a:r>
              <a:rPr lang="en-US" sz="2000" b="1" dirty="0">
                <a:solidFill>
                  <a:srgbClr val="FFFF00"/>
                </a:solidFill>
              </a:rPr>
              <a:t> her own mother?</a:t>
            </a:r>
            <a:endParaRPr lang="en-US" sz="2000"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2576" y="-262847"/>
            <a:ext cx="7837928" cy="952500"/>
          </a:xfrm>
        </p:spPr>
        <p:txBody>
          <a:bodyPr>
            <a:normAutofit/>
          </a:bodyPr>
          <a:lstStyle/>
          <a:p>
            <a:r>
              <a:rPr lang="en-US" sz="2800" b="1" dirty="0"/>
              <a:t>Population Attributes</a:t>
            </a:r>
            <a:endParaRPr lang="en-IN" sz="2800" dirty="0"/>
          </a:p>
        </p:txBody>
      </p:sp>
      <p:sp>
        <p:nvSpPr>
          <p:cNvPr id="3" name="Content Placeholder 2"/>
          <p:cNvSpPr>
            <a:spLocks noGrp="1"/>
          </p:cNvSpPr>
          <p:nvPr>
            <p:ph idx="1"/>
          </p:nvPr>
        </p:nvSpPr>
        <p:spPr>
          <a:xfrm>
            <a:off x="251520" y="453132"/>
            <a:ext cx="8892479" cy="4526028"/>
          </a:xfrm>
        </p:spPr>
        <p:txBody>
          <a:bodyPr>
            <a:noAutofit/>
          </a:bodyPr>
          <a:lstStyle/>
          <a:p>
            <a:pPr algn="just"/>
            <a:r>
              <a:rPr lang="en-US" sz="1800" dirty="0"/>
              <a:t>A population at any given time is </a:t>
            </a:r>
            <a:r>
              <a:rPr lang="en-US" sz="1800" b="1" dirty="0">
                <a:solidFill>
                  <a:srgbClr val="FFFF00"/>
                </a:solidFill>
              </a:rPr>
              <a:t>composed of individuals of different ages</a:t>
            </a:r>
            <a:r>
              <a:rPr lang="en-US" sz="1800" dirty="0"/>
              <a:t>. </a:t>
            </a:r>
          </a:p>
          <a:p>
            <a:pPr algn="just"/>
            <a:r>
              <a:rPr lang="en-US" sz="1800" dirty="0">
                <a:solidFill>
                  <a:srgbClr val="FFFF00"/>
                </a:solidFill>
              </a:rPr>
              <a:t>Age pyramid </a:t>
            </a:r>
            <a:r>
              <a:rPr lang="en-US" sz="1800" dirty="0"/>
              <a:t>is the </a:t>
            </a:r>
            <a:r>
              <a:rPr lang="en-US" sz="1800" b="1" dirty="0">
                <a:solidFill>
                  <a:srgbClr val="FFFF00"/>
                </a:solidFill>
              </a:rPr>
              <a:t>graphical representation or structure resulted by plotting age distribution for the population. </a:t>
            </a:r>
          </a:p>
          <a:p>
            <a:pPr algn="just"/>
            <a:r>
              <a:rPr lang="en-US" sz="1800" dirty="0">
                <a:solidFill>
                  <a:srgbClr val="FFFF00"/>
                </a:solidFill>
              </a:rPr>
              <a:t>Age distribution </a:t>
            </a:r>
            <a:r>
              <a:rPr lang="en-US" sz="1800" dirty="0"/>
              <a:t>is the </a:t>
            </a:r>
            <a:r>
              <a:rPr lang="en-US" sz="1800" dirty="0">
                <a:solidFill>
                  <a:srgbClr val="FFFF00"/>
                </a:solidFill>
              </a:rPr>
              <a:t>percent individuals of a given age or age group</a:t>
            </a:r>
          </a:p>
          <a:p>
            <a:pPr algn="just"/>
            <a:r>
              <a:rPr lang="en-US" sz="1800" dirty="0"/>
              <a:t>The </a:t>
            </a:r>
            <a:r>
              <a:rPr lang="en-US" sz="1800" dirty="0">
                <a:solidFill>
                  <a:srgbClr val="FFFF00"/>
                </a:solidFill>
              </a:rPr>
              <a:t>shape of the pyramids </a:t>
            </a:r>
            <a:r>
              <a:rPr lang="en-US" sz="1800" b="1" dirty="0">
                <a:solidFill>
                  <a:srgbClr val="FFFF00"/>
                </a:solidFill>
              </a:rPr>
              <a:t>reflects the growth status of the population </a:t>
            </a:r>
          </a:p>
          <a:p>
            <a:pPr algn="just">
              <a:buNone/>
            </a:pPr>
            <a:r>
              <a:rPr lang="en-US" sz="1800" b="1" dirty="0"/>
              <a:t>Figure Representation of age pyramids for human population</a:t>
            </a:r>
          </a:p>
          <a:p>
            <a:pPr algn="just">
              <a:buNone/>
            </a:pPr>
            <a:endParaRPr lang="en-US" sz="1800" dirty="0"/>
          </a:p>
          <a:p>
            <a:pPr algn="just">
              <a:buNone/>
            </a:pPr>
            <a:endParaRPr lang="en-US" sz="1800" dirty="0"/>
          </a:p>
          <a:p>
            <a:pPr algn="just"/>
            <a:endParaRPr lang="en-US" sz="1800" dirty="0"/>
          </a:p>
          <a:p>
            <a:pPr algn="just"/>
            <a:endParaRPr lang="en-US" sz="1800" dirty="0"/>
          </a:p>
          <a:p>
            <a:pPr algn="just"/>
            <a:endParaRPr lang="en-US" sz="1800" dirty="0"/>
          </a:p>
          <a:p>
            <a:pPr algn="just"/>
            <a:endParaRPr lang="en-US" sz="1800" dirty="0"/>
          </a:p>
          <a:p>
            <a:pPr algn="just"/>
            <a:endParaRPr lang="en-US" sz="1800" dirty="0"/>
          </a:p>
          <a:p>
            <a:pPr algn="just"/>
            <a:r>
              <a:rPr lang="en-US" sz="1800" dirty="0"/>
              <a:t>For human population, the age pyramids generally </a:t>
            </a:r>
            <a:r>
              <a:rPr lang="en-US" sz="1800" b="1" dirty="0">
                <a:solidFill>
                  <a:srgbClr val="FFFF00"/>
                </a:solidFill>
              </a:rPr>
              <a:t>show age distribution of males and females in a combined diagram. </a:t>
            </a:r>
          </a:p>
        </p:txBody>
      </p:sp>
      <p:grpSp>
        <p:nvGrpSpPr>
          <p:cNvPr id="10" name="Group 9"/>
          <p:cNvGrpSpPr/>
          <p:nvPr/>
        </p:nvGrpSpPr>
        <p:grpSpPr>
          <a:xfrm>
            <a:off x="139208" y="2452348"/>
            <a:ext cx="3928736" cy="2133344"/>
            <a:chOff x="481633" y="2537025"/>
            <a:chExt cx="4378399" cy="1800200"/>
          </a:xfrm>
        </p:grpSpPr>
        <p:pic>
          <p:nvPicPr>
            <p:cNvPr id="4" name="Picture 2"/>
            <p:cNvPicPr>
              <a:picLocks noChangeAspect="1" noChangeArrowheads="1"/>
            </p:cNvPicPr>
            <p:nvPr/>
          </p:nvPicPr>
          <p:blipFill>
            <a:blip r:embed="rId3" cstate="print"/>
            <a:srcRect l="4974" t="33759" r="51838" b="32281"/>
            <a:stretch>
              <a:fillRect/>
            </a:stretch>
          </p:blipFill>
          <p:spPr bwMode="auto">
            <a:xfrm>
              <a:off x="481633" y="2537025"/>
              <a:ext cx="4378399" cy="18002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7" name="Rectangle 6"/>
            <p:cNvSpPr/>
            <p:nvPr/>
          </p:nvSpPr>
          <p:spPr>
            <a:xfrm>
              <a:off x="2049322" y="3951053"/>
              <a:ext cx="2674703" cy="288541"/>
            </a:xfrm>
            <a:prstGeom prst="rect">
              <a:avLst/>
            </a:prstGeom>
          </p:spPr>
          <p:txBody>
            <a:bodyPr wrap="none">
              <a:spAutoFit/>
            </a:bodyPr>
            <a:lstStyle/>
            <a:p>
              <a:r>
                <a:rPr lang="en-US" sz="1400" b="1" dirty="0">
                  <a:solidFill>
                    <a:schemeClr val="bg1"/>
                  </a:solidFill>
                </a:rPr>
                <a:t>(Triangular shaped pyramid)</a:t>
              </a:r>
            </a:p>
          </p:txBody>
        </p:sp>
      </p:grpSp>
      <p:grpSp>
        <p:nvGrpSpPr>
          <p:cNvPr id="13" name="Group 12"/>
          <p:cNvGrpSpPr/>
          <p:nvPr/>
        </p:nvGrpSpPr>
        <p:grpSpPr>
          <a:xfrm>
            <a:off x="4211960" y="2452348"/>
            <a:ext cx="2065440" cy="2133344"/>
            <a:chOff x="4283968" y="2537025"/>
            <a:chExt cx="2304256" cy="1800200"/>
          </a:xfrm>
        </p:grpSpPr>
        <p:pic>
          <p:nvPicPr>
            <p:cNvPr id="5" name="Picture 2"/>
            <p:cNvPicPr>
              <a:picLocks noChangeAspect="1" noChangeArrowheads="1"/>
            </p:cNvPicPr>
            <p:nvPr/>
          </p:nvPicPr>
          <p:blipFill>
            <a:blip r:embed="rId3" cstate="print"/>
            <a:srcRect l="50432" t="33759" r="26839" b="32281"/>
            <a:stretch>
              <a:fillRect/>
            </a:stretch>
          </p:blipFill>
          <p:spPr bwMode="auto">
            <a:xfrm>
              <a:off x="4283968" y="2537025"/>
              <a:ext cx="2304256" cy="18002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8" name="Rectangle 7"/>
            <p:cNvSpPr/>
            <p:nvPr/>
          </p:nvSpPr>
          <p:spPr>
            <a:xfrm>
              <a:off x="4383380" y="3951053"/>
              <a:ext cx="2125891" cy="288541"/>
            </a:xfrm>
            <a:prstGeom prst="rect">
              <a:avLst/>
            </a:prstGeom>
          </p:spPr>
          <p:txBody>
            <a:bodyPr wrap="none">
              <a:spAutoFit/>
            </a:bodyPr>
            <a:lstStyle/>
            <a:p>
              <a:r>
                <a:rPr lang="en-US" sz="1400" b="1" dirty="0">
                  <a:solidFill>
                    <a:schemeClr val="bg1"/>
                  </a:solidFill>
                </a:rPr>
                <a:t>(Bell shaped pyramid)</a:t>
              </a:r>
            </a:p>
          </p:txBody>
        </p:sp>
      </p:grpSp>
      <p:grpSp>
        <p:nvGrpSpPr>
          <p:cNvPr id="14" name="Group 13"/>
          <p:cNvGrpSpPr/>
          <p:nvPr/>
        </p:nvGrpSpPr>
        <p:grpSpPr>
          <a:xfrm>
            <a:off x="6439770" y="2452348"/>
            <a:ext cx="2452710" cy="2133344"/>
            <a:chOff x="5940152" y="2537025"/>
            <a:chExt cx="2736304" cy="1800200"/>
          </a:xfrm>
        </p:grpSpPr>
        <p:pic>
          <p:nvPicPr>
            <p:cNvPr id="6" name="Picture 2"/>
            <p:cNvPicPr>
              <a:picLocks noChangeAspect="1" noChangeArrowheads="1"/>
            </p:cNvPicPr>
            <p:nvPr/>
          </p:nvPicPr>
          <p:blipFill>
            <a:blip r:embed="rId3" cstate="print"/>
            <a:srcRect l="67479" t="33759" r="5531" b="32281"/>
            <a:stretch>
              <a:fillRect/>
            </a:stretch>
          </p:blipFill>
          <p:spPr bwMode="auto">
            <a:xfrm>
              <a:off x="5940152" y="2537025"/>
              <a:ext cx="2736304" cy="18002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9" name="Rectangle 8"/>
            <p:cNvSpPr/>
            <p:nvPr/>
          </p:nvSpPr>
          <p:spPr>
            <a:xfrm>
              <a:off x="6372200" y="3951053"/>
              <a:ext cx="2122129" cy="288541"/>
            </a:xfrm>
            <a:prstGeom prst="rect">
              <a:avLst/>
            </a:prstGeom>
          </p:spPr>
          <p:txBody>
            <a:bodyPr wrap="none">
              <a:spAutoFit/>
            </a:bodyPr>
            <a:lstStyle/>
            <a:p>
              <a:r>
                <a:rPr lang="en-US" sz="1400" b="1" dirty="0">
                  <a:solidFill>
                    <a:schemeClr val="bg1"/>
                  </a:solidFill>
                </a:rPr>
                <a:t>(Urn shaped pyramid)</a:t>
              </a:r>
            </a:p>
          </p:txBody>
        </p:sp>
      </p:grpSp>
    </p:spTree>
    <p:extLst>
      <p:ext uri="{BB962C8B-B14F-4D97-AF65-F5344CB8AC3E}">
        <p14:creationId xmlns:p14="http://schemas.microsoft.com/office/powerpoint/2010/main" val="2632941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3" presetClass="entr" presetSubtype="16" fill="hold" nodeType="clickEffect">
                                  <p:stCondLst>
                                    <p:cond delay="0"/>
                                  </p:stCondLst>
                                  <p:childTnLst>
                                    <p:set>
                                      <p:cBhvr>
                                        <p:cTn id="36" dur="1" fill="hold">
                                          <p:stCondLst>
                                            <p:cond delay="0"/>
                                          </p:stCondLst>
                                        </p:cTn>
                                        <p:tgtEl>
                                          <p:spTgt spid="10"/>
                                        </p:tgtEl>
                                        <p:attrNameLst>
                                          <p:attrName>style.visibility</p:attrName>
                                        </p:attrNameLst>
                                      </p:cBhvr>
                                      <p:to>
                                        <p:strVal val="visible"/>
                                      </p:to>
                                    </p:set>
                                    <p:anim calcmode="lin" valueType="num">
                                      <p:cBhvr>
                                        <p:cTn id="37" dur="500" fill="hold"/>
                                        <p:tgtEl>
                                          <p:spTgt spid="10"/>
                                        </p:tgtEl>
                                        <p:attrNameLst>
                                          <p:attrName>ppt_w</p:attrName>
                                        </p:attrNameLst>
                                      </p:cBhvr>
                                      <p:tavLst>
                                        <p:tav tm="0">
                                          <p:val>
                                            <p:fltVal val="0"/>
                                          </p:val>
                                        </p:tav>
                                        <p:tav tm="100000">
                                          <p:val>
                                            <p:strVal val="#ppt_w"/>
                                          </p:val>
                                        </p:tav>
                                      </p:tavLst>
                                    </p:anim>
                                    <p:anim calcmode="lin" valueType="num">
                                      <p:cBhvr>
                                        <p:cTn id="38" dur="500" fill="hold"/>
                                        <p:tgtEl>
                                          <p:spTgt spid="10"/>
                                        </p:tgtEl>
                                        <p:attrNameLst>
                                          <p:attrName>ppt_h</p:attrName>
                                        </p:attrNameLst>
                                      </p:cBhvr>
                                      <p:tavLst>
                                        <p:tav tm="0">
                                          <p:val>
                                            <p:fltVal val="0"/>
                                          </p:val>
                                        </p:tav>
                                        <p:tav tm="100000">
                                          <p:val>
                                            <p:strVal val="#ppt_h"/>
                                          </p:val>
                                        </p:tav>
                                      </p:tavLst>
                                    </p:anim>
                                  </p:childTnLst>
                                </p:cTn>
                              </p:par>
                            </p:childTnLst>
                          </p:cTn>
                        </p:par>
                      </p:childTnLst>
                    </p:cTn>
                  </p:par>
                  <p:par>
                    <p:cTn id="39" fill="hold">
                      <p:stCondLst>
                        <p:cond delay="indefinite"/>
                      </p:stCondLst>
                      <p:childTnLst>
                        <p:par>
                          <p:cTn id="40" fill="hold">
                            <p:stCondLst>
                              <p:cond delay="0"/>
                            </p:stCondLst>
                            <p:childTnLst>
                              <p:par>
                                <p:cTn id="41" presetID="23" presetClass="entr" presetSubtype="16" fill="hold" nodeType="clickEffect">
                                  <p:stCondLst>
                                    <p:cond delay="0"/>
                                  </p:stCondLst>
                                  <p:childTnLst>
                                    <p:set>
                                      <p:cBhvr>
                                        <p:cTn id="42" dur="1" fill="hold">
                                          <p:stCondLst>
                                            <p:cond delay="0"/>
                                          </p:stCondLst>
                                        </p:cTn>
                                        <p:tgtEl>
                                          <p:spTgt spid="13"/>
                                        </p:tgtEl>
                                        <p:attrNameLst>
                                          <p:attrName>style.visibility</p:attrName>
                                        </p:attrNameLst>
                                      </p:cBhvr>
                                      <p:to>
                                        <p:strVal val="visible"/>
                                      </p:to>
                                    </p:set>
                                    <p:anim calcmode="lin" valueType="num">
                                      <p:cBhvr>
                                        <p:cTn id="43" dur="500" fill="hold"/>
                                        <p:tgtEl>
                                          <p:spTgt spid="13"/>
                                        </p:tgtEl>
                                        <p:attrNameLst>
                                          <p:attrName>ppt_w</p:attrName>
                                        </p:attrNameLst>
                                      </p:cBhvr>
                                      <p:tavLst>
                                        <p:tav tm="0">
                                          <p:val>
                                            <p:fltVal val="0"/>
                                          </p:val>
                                        </p:tav>
                                        <p:tav tm="100000">
                                          <p:val>
                                            <p:strVal val="#ppt_w"/>
                                          </p:val>
                                        </p:tav>
                                      </p:tavLst>
                                    </p:anim>
                                    <p:anim calcmode="lin" valueType="num">
                                      <p:cBhvr>
                                        <p:cTn id="44" dur="500" fill="hold"/>
                                        <p:tgtEl>
                                          <p:spTgt spid="13"/>
                                        </p:tgtEl>
                                        <p:attrNameLst>
                                          <p:attrName>ppt_h</p:attrName>
                                        </p:attrNameLst>
                                      </p:cBhvr>
                                      <p:tavLst>
                                        <p:tav tm="0">
                                          <p:val>
                                            <p:fltVal val="0"/>
                                          </p:val>
                                        </p:tav>
                                        <p:tav tm="100000">
                                          <p:val>
                                            <p:strVal val="#ppt_h"/>
                                          </p:val>
                                        </p:tav>
                                      </p:tavLst>
                                    </p:anim>
                                  </p:childTnLst>
                                </p:cTn>
                              </p:par>
                            </p:childTnLst>
                          </p:cTn>
                        </p:par>
                      </p:childTnLst>
                    </p:cTn>
                  </p:par>
                  <p:par>
                    <p:cTn id="45" fill="hold">
                      <p:stCondLst>
                        <p:cond delay="indefinite"/>
                      </p:stCondLst>
                      <p:childTnLst>
                        <p:par>
                          <p:cTn id="46" fill="hold">
                            <p:stCondLst>
                              <p:cond delay="0"/>
                            </p:stCondLst>
                            <p:childTnLst>
                              <p:par>
                                <p:cTn id="47" presetID="23" presetClass="entr" presetSubtype="16" fill="hold" nodeType="clickEffect">
                                  <p:stCondLst>
                                    <p:cond delay="0"/>
                                  </p:stCondLst>
                                  <p:childTnLst>
                                    <p:set>
                                      <p:cBhvr>
                                        <p:cTn id="48" dur="1" fill="hold">
                                          <p:stCondLst>
                                            <p:cond delay="0"/>
                                          </p:stCondLst>
                                        </p:cTn>
                                        <p:tgtEl>
                                          <p:spTgt spid="14"/>
                                        </p:tgtEl>
                                        <p:attrNameLst>
                                          <p:attrName>style.visibility</p:attrName>
                                        </p:attrNameLst>
                                      </p:cBhvr>
                                      <p:to>
                                        <p:strVal val="visible"/>
                                      </p:to>
                                    </p:set>
                                    <p:anim calcmode="lin" valueType="num">
                                      <p:cBhvr>
                                        <p:cTn id="49" dur="500" fill="hold"/>
                                        <p:tgtEl>
                                          <p:spTgt spid="14"/>
                                        </p:tgtEl>
                                        <p:attrNameLst>
                                          <p:attrName>ppt_w</p:attrName>
                                        </p:attrNameLst>
                                      </p:cBhvr>
                                      <p:tavLst>
                                        <p:tav tm="0">
                                          <p:val>
                                            <p:fltVal val="0"/>
                                          </p:val>
                                        </p:tav>
                                        <p:tav tm="100000">
                                          <p:val>
                                            <p:strVal val="#ppt_w"/>
                                          </p:val>
                                        </p:tav>
                                      </p:tavLst>
                                    </p:anim>
                                    <p:anim calcmode="lin" valueType="num">
                                      <p:cBhvr>
                                        <p:cTn id="50" dur="500" fill="hold"/>
                                        <p:tgtEl>
                                          <p:spTgt spid="14"/>
                                        </p:tgtEl>
                                        <p:attrNameLst>
                                          <p:attrName>ppt_h</p:attrName>
                                        </p:attrNameLst>
                                      </p:cBhvr>
                                      <p:tavLst>
                                        <p:tav tm="0">
                                          <p:val>
                                            <p:fltVal val="0"/>
                                          </p:val>
                                        </p:tav>
                                        <p:tav tm="100000">
                                          <p:val>
                                            <p:strVal val="#ppt_h"/>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3">
                                            <p:txEl>
                                              <p:pRg st="12" end="12"/>
                                            </p:txEl>
                                          </p:spTgt>
                                        </p:tgtEl>
                                        <p:attrNameLst>
                                          <p:attrName>style.visibility</p:attrName>
                                        </p:attrNameLst>
                                      </p:cBhvr>
                                      <p:to>
                                        <p:strVal val="visible"/>
                                      </p:to>
                                    </p:set>
                                    <p:anim calcmode="lin" valueType="num">
                                      <p:cBhvr additive="base">
                                        <p:cTn id="55" dur="500" fill="hold"/>
                                        <p:tgtEl>
                                          <p:spTgt spid="3">
                                            <p:txEl>
                                              <p:pRg st="12" end="12"/>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12" end="1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325" y="19266"/>
            <a:ext cx="9229829" cy="461970"/>
          </a:xfrm>
        </p:spPr>
        <p:txBody>
          <a:bodyPr>
            <a:normAutofit/>
          </a:bodyPr>
          <a:lstStyle/>
          <a:p>
            <a:r>
              <a:rPr lang="en-US" sz="2000" b="1" dirty="0">
                <a:solidFill>
                  <a:srgbClr val="FFFF00"/>
                </a:solidFill>
              </a:rPr>
              <a:t>Population size/population density (N)</a:t>
            </a:r>
            <a:endParaRPr lang="en-IN" sz="2000" dirty="0"/>
          </a:p>
        </p:txBody>
      </p:sp>
      <p:sp>
        <p:nvSpPr>
          <p:cNvPr id="3" name="Content Placeholder 2"/>
          <p:cNvSpPr>
            <a:spLocks noGrp="1"/>
          </p:cNvSpPr>
          <p:nvPr>
            <p:ph idx="1"/>
          </p:nvPr>
        </p:nvSpPr>
        <p:spPr>
          <a:xfrm>
            <a:off x="115636" y="481236"/>
            <a:ext cx="8738481" cy="4856540"/>
          </a:xfrm>
        </p:spPr>
        <p:txBody>
          <a:bodyPr>
            <a:noAutofit/>
          </a:bodyPr>
          <a:lstStyle/>
          <a:p>
            <a:pPr algn="just"/>
            <a:r>
              <a:rPr lang="en-US" sz="1800" dirty="0"/>
              <a:t>The size of the population tells us a lot about its </a:t>
            </a:r>
            <a:r>
              <a:rPr lang="en-US" sz="1800" b="1" dirty="0">
                <a:solidFill>
                  <a:srgbClr val="FFFF00"/>
                </a:solidFill>
              </a:rPr>
              <a:t>status in the habitat</a:t>
            </a:r>
            <a:r>
              <a:rPr lang="en-US" sz="1800" dirty="0"/>
              <a:t>. </a:t>
            </a:r>
          </a:p>
          <a:p>
            <a:pPr algn="just"/>
            <a:r>
              <a:rPr lang="en-US" sz="1800" b="1" dirty="0"/>
              <a:t>Population size/population density (N) is the </a:t>
            </a:r>
            <a:r>
              <a:rPr lang="en-US" sz="1800" b="1" dirty="0">
                <a:solidFill>
                  <a:srgbClr val="FFFF00"/>
                </a:solidFill>
              </a:rPr>
              <a:t>total number of individuals of a species in a specific geographical area</a:t>
            </a:r>
            <a:r>
              <a:rPr lang="en-US" sz="1800" dirty="0"/>
              <a:t>, which can interbreed under natural conditions to produce fertile </a:t>
            </a:r>
            <a:r>
              <a:rPr lang="en-US" sz="1800" dirty="0" err="1"/>
              <a:t>offsprings</a:t>
            </a:r>
            <a:r>
              <a:rPr lang="en-US" sz="1800" dirty="0"/>
              <a:t> and function as a unit of biotic community of ecosystem.</a:t>
            </a:r>
          </a:p>
          <a:p>
            <a:pPr algn="just"/>
            <a:r>
              <a:rPr lang="en-US" sz="1800" dirty="0"/>
              <a:t>The population size could be as low as </a:t>
            </a:r>
            <a:r>
              <a:rPr lang="en-US" sz="1800" b="1" dirty="0">
                <a:solidFill>
                  <a:srgbClr val="FFFF00"/>
                </a:solidFill>
              </a:rPr>
              <a:t>&lt;10 </a:t>
            </a:r>
            <a:r>
              <a:rPr lang="en-US" sz="1800" dirty="0"/>
              <a:t>(Siberian cranes at </a:t>
            </a:r>
            <a:r>
              <a:rPr lang="en-US" sz="1800" dirty="0" err="1"/>
              <a:t>Bharatpur</a:t>
            </a:r>
            <a:r>
              <a:rPr lang="en-US" sz="1800" dirty="0"/>
              <a:t> wetlands in any year) or go into </a:t>
            </a:r>
            <a:r>
              <a:rPr lang="en-US" sz="1800" b="1" dirty="0">
                <a:solidFill>
                  <a:srgbClr val="FFFF00"/>
                </a:solidFill>
              </a:rPr>
              <a:t>millions</a:t>
            </a:r>
            <a:r>
              <a:rPr lang="en-US" sz="1800" dirty="0"/>
              <a:t> (</a:t>
            </a:r>
            <a:r>
              <a:rPr lang="en-US" sz="1800" i="1" dirty="0"/>
              <a:t>Chlamydomonas in a pond). </a:t>
            </a:r>
          </a:p>
          <a:p>
            <a:pPr algn="just"/>
            <a:r>
              <a:rPr lang="en-US" sz="1800" dirty="0"/>
              <a:t>Although </a:t>
            </a:r>
            <a:r>
              <a:rPr lang="en-US" sz="1800" dirty="0">
                <a:solidFill>
                  <a:srgbClr val="FFFF00"/>
                </a:solidFill>
              </a:rPr>
              <a:t>total number is generally the most appropriate measure </a:t>
            </a:r>
            <a:r>
              <a:rPr lang="en-US" sz="1800" dirty="0"/>
              <a:t>of population density, it is </a:t>
            </a:r>
            <a:r>
              <a:rPr lang="en-US" sz="1800" b="1" dirty="0">
                <a:solidFill>
                  <a:srgbClr val="FFFF00"/>
                </a:solidFill>
              </a:rPr>
              <a:t>in some cases either meaningless or difficult to determine. </a:t>
            </a:r>
          </a:p>
          <a:p>
            <a:pPr algn="just"/>
            <a:r>
              <a:rPr lang="en-US" sz="1800" dirty="0"/>
              <a:t>Total number of population is not an easily adoptable measure </a:t>
            </a:r>
            <a:r>
              <a:rPr lang="en-US" sz="1800" dirty="0">
                <a:solidFill>
                  <a:srgbClr val="FFFF00"/>
                </a:solidFill>
              </a:rPr>
              <a:t>if the population is huge and counting is impossible or very time-consuming</a:t>
            </a:r>
            <a:r>
              <a:rPr lang="en-US" sz="1800" dirty="0"/>
              <a:t>. </a:t>
            </a:r>
          </a:p>
          <a:p>
            <a:pPr algn="just"/>
            <a:endParaRPr lang="en-US" sz="1800" b="1" dirty="0">
              <a:solidFill>
                <a:srgbClr val="FFFF00"/>
              </a:solidFill>
            </a:endParaRPr>
          </a:p>
        </p:txBody>
      </p:sp>
    </p:spTree>
    <p:extLst>
      <p:ext uri="{BB962C8B-B14F-4D97-AF65-F5344CB8AC3E}">
        <p14:creationId xmlns:p14="http://schemas.microsoft.com/office/powerpoint/2010/main" val="1694696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520" y="19266"/>
            <a:ext cx="8602597" cy="533978"/>
          </a:xfrm>
        </p:spPr>
        <p:txBody>
          <a:bodyPr>
            <a:normAutofit/>
          </a:bodyPr>
          <a:lstStyle/>
          <a:p>
            <a:r>
              <a:rPr lang="en-US" sz="2222" b="1" dirty="0">
                <a:solidFill>
                  <a:srgbClr val="FFFF00"/>
                </a:solidFill>
              </a:rPr>
              <a:t>Determination of Population size/population density (N)</a:t>
            </a:r>
            <a:endParaRPr lang="en-IN" sz="2222" dirty="0"/>
          </a:p>
        </p:txBody>
      </p:sp>
      <p:sp>
        <p:nvSpPr>
          <p:cNvPr id="4" name="Rectangle 3">
            <a:extLst>
              <a:ext uri="{FF2B5EF4-FFF2-40B4-BE49-F238E27FC236}">
                <a16:creationId xmlns:a16="http://schemas.microsoft.com/office/drawing/2014/main" id="{1DC19276-81C5-F743-8902-1E31D6CDA55B}"/>
              </a:ext>
            </a:extLst>
          </p:cNvPr>
          <p:cNvSpPr/>
          <p:nvPr/>
        </p:nvSpPr>
        <p:spPr>
          <a:xfrm>
            <a:off x="467544" y="553244"/>
            <a:ext cx="3085332" cy="369332"/>
          </a:xfrm>
          <a:prstGeom prst="rect">
            <a:avLst/>
          </a:prstGeom>
        </p:spPr>
        <p:txBody>
          <a:bodyPr wrap="square">
            <a:spAutoFit/>
          </a:bodyPr>
          <a:lstStyle/>
          <a:p>
            <a:r>
              <a:rPr lang="en-US" b="1" dirty="0"/>
              <a:t>Absolute population densities</a:t>
            </a:r>
          </a:p>
        </p:txBody>
      </p:sp>
      <p:sp>
        <p:nvSpPr>
          <p:cNvPr id="5" name="Rectangle 4">
            <a:extLst>
              <a:ext uri="{FF2B5EF4-FFF2-40B4-BE49-F238E27FC236}">
                <a16:creationId xmlns:a16="http://schemas.microsoft.com/office/drawing/2014/main" id="{92BC24D2-D78B-B941-9BE0-D043FCF5666E}"/>
              </a:ext>
            </a:extLst>
          </p:cNvPr>
          <p:cNvSpPr/>
          <p:nvPr/>
        </p:nvSpPr>
        <p:spPr>
          <a:xfrm>
            <a:off x="5592325" y="2488168"/>
            <a:ext cx="3085332" cy="369332"/>
          </a:xfrm>
          <a:prstGeom prst="rect">
            <a:avLst/>
          </a:prstGeom>
        </p:spPr>
        <p:txBody>
          <a:bodyPr wrap="none">
            <a:spAutoFit/>
          </a:bodyPr>
          <a:lstStyle/>
          <a:p>
            <a:r>
              <a:rPr lang="en-US" dirty="0"/>
              <a:t>Number of fish caught per trap</a:t>
            </a:r>
          </a:p>
        </p:txBody>
      </p:sp>
      <p:sp>
        <p:nvSpPr>
          <p:cNvPr id="6" name="Rectangle 5">
            <a:extLst>
              <a:ext uri="{FF2B5EF4-FFF2-40B4-BE49-F238E27FC236}">
                <a16:creationId xmlns:a16="http://schemas.microsoft.com/office/drawing/2014/main" id="{4780EFE8-92EB-2B41-8424-D2D89005FFBC}"/>
              </a:ext>
            </a:extLst>
          </p:cNvPr>
          <p:cNvSpPr/>
          <p:nvPr/>
        </p:nvSpPr>
        <p:spPr>
          <a:xfrm>
            <a:off x="971600" y="1513155"/>
            <a:ext cx="2030294" cy="923330"/>
          </a:xfrm>
          <a:prstGeom prst="rect">
            <a:avLst/>
          </a:prstGeom>
        </p:spPr>
        <p:txBody>
          <a:bodyPr wrap="square">
            <a:spAutoFit/>
          </a:bodyPr>
          <a:lstStyle/>
          <a:p>
            <a:pPr algn="ctr"/>
            <a:r>
              <a:rPr lang="en-US" dirty="0"/>
              <a:t>Counting by seeing the total number of population </a:t>
            </a:r>
          </a:p>
        </p:txBody>
      </p:sp>
      <p:sp>
        <p:nvSpPr>
          <p:cNvPr id="7" name="Rectangle 6">
            <a:extLst>
              <a:ext uri="{FF2B5EF4-FFF2-40B4-BE49-F238E27FC236}">
                <a16:creationId xmlns:a16="http://schemas.microsoft.com/office/drawing/2014/main" id="{0EFC5B26-037F-5540-8607-5526D115058A}"/>
              </a:ext>
            </a:extLst>
          </p:cNvPr>
          <p:cNvSpPr/>
          <p:nvPr/>
        </p:nvSpPr>
        <p:spPr>
          <a:xfrm>
            <a:off x="5768785" y="553244"/>
            <a:ext cx="3085332" cy="369332"/>
          </a:xfrm>
          <a:prstGeom prst="rect">
            <a:avLst/>
          </a:prstGeom>
        </p:spPr>
        <p:txBody>
          <a:bodyPr wrap="square">
            <a:spAutoFit/>
          </a:bodyPr>
          <a:lstStyle/>
          <a:p>
            <a:r>
              <a:rPr lang="en-US" b="1" dirty="0"/>
              <a:t>Relative population densities</a:t>
            </a:r>
          </a:p>
        </p:txBody>
      </p:sp>
      <p:sp>
        <p:nvSpPr>
          <p:cNvPr id="8" name="Rectangle 7">
            <a:extLst>
              <a:ext uri="{FF2B5EF4-FFF2-40B4-BE49-F238E27FC236}">
                <a16:creationId xmlns:a16="http://schemas.microsoft.com/office/drawing/2014/main" id="{899FB80C-7D93-3846-8D79-BBD51A16B3EF}"/>
              </a:ext>
            </a:extLst>
          </p:cNvPr>
          <p:cNvSpPr/>
          <p:nvPr/>
        </p:nvSpPr>
        <p:spPr>
          <a:xfrm>
            <a:off x="6669179" y="1048008"/>
            <a:ext cx="1957908" cy="369332"/>
          </a:xfrm>
          <a:prstGeom prst="rect">
            <a:avLst/>
          </a:prstGeom>
        </p:spPr>
        <p:txBody>
          <a:bodyPr wrap="none">
            <a:spAutoFit/>
          </a:bodyPr>
          <a:lstStyle/>
          <a:p>
            <a:r>
              <a:rPr lang="en-US" dirty="0"/>
              <a:t>Indirect estimation</a:t>
            </a:r>
          </a:p>
        </p:txBody>
      </p:sp>
      <p:sp>
        <p:nvSpPr>
          <p:cNvPr id="9" name="Rectangle 8">
            <a:extLst>
              <a:ext uri="{FF2B5EF4-FFF2-40B4-BE49-F238E27FC236}">
                <a16:creationId xmlns:a16="http://schemas.microsoft.com/office/drawing/2014/main" id="{CDB2A5B8-C610-AD42-9E66-003E5D70EA0C}"/>
              </a:ext>
            </a:extLst>
          </p:cNvPr>
          <p:cNvSpPr/>
          <p:nvPr/>
        </p:nvSpPr>
        <p:spPr>
          <a:xfrm>
            <a:off x="891935" y="1048008"/>
            <a:ext cx="1799210" cy="369332"/>
          </a:xfrm>
          <a:prstGeom prst="rect">
            <a:avLst/>
          </a:prstGeom>
        </p:spPr>
        <p:txBody>
          <a:bodyPr wrap="none">
            <a:spAutoFit/>
          </a:bodyPr>
          <a:lstStyle/>
          <a:p>
            <a:r>
              <a:rPr lang="en-US" dirty="0"/>
              <a:t>Direct estimation</a:t>
            </a:r>
          </a:p>
        </p:txBody>
      </p:sp>
      <p:sp>
        <p:nvSpPr>
          <p:cNvPr id="10" name="Rectangle 9">
            <a:extLst>
              <a:ext uri="{FF2B5EF4-FFF2-40B4-BE49-F238E27FC236}">
                <a16:creationId xmlns:a16="http://schemas.microsoft.com/office/drawing/2014/main" id="{F0E13EAB-55F1-E44D-8F09-05B2EFDB54A1}"/>
              </a:ext>
            </a:extLst>
          </p:cNvPr>
          <p:cNvSpPr/>
          <p:nvPr/>
        </p:nvSpPr>
        <p:spPr>
          <a:xfrm>
            <a:off x="804899" y="2391828"/>
            <a:ext cx="2746778" cy="369332"/>
          </a:xfrm>
          <a:prstGeom prst="rect">
            <a:avLst/>
          </a:prstGeom>
        </p:spPr>
        <p:txBody>
          <a:bodyPr wrap="none">
            <a:spAutoFit/>
          </a:bodyPr>
          <a:lstStyle/>
          <a:p>
            <a:r>
              <a:rPr lang="en-US" dirty="0"/>
              <a:t>Most appropriate measure </a:t>
            </a:r>
          </a:p>
        </p:txBody>
      </p:sp>
      <p:sp>
        <p:nvSpPr>
          <p:cNvPr id="11" name="Rectangle 10">
            <a:extLst>
              <a:ext uri="{FF2B5EF4-FFF2-40B4-BE49-F238E27FC236}">
                <a16:creationId xmlns:a16="http://schemas.microsoft.com/office/drawing/2014/main" id="{2A362168-ECD0-F24E-8CD8-A20ACAD7CA92}"/>
              </a:ext>
            </a:extLst>
          </p:cNvPr>
          <p:cNvSpPr/>
          <p:nvPr/>
        </p:nvSpPr>
        <p:spPr>
          <a:xfrm>
            <a:off x="251520" y="3059181"/>
            <a:ext cx="4572000" cy="646331"/>
          </a:xfrm>
          <a:prstGeom prst="rect">
            <a:avLst/>
          </a:prstGeom>
        </p:spPr>
        <p:txBody>
          <a:bodyPr>
            <a:spAutoFit/>
          </a:bodyPr>
          <a:lstStyle/>
          <a:p>
            <a:r>
              <a:rPr lang="en-US" dirty="0"/>
              <a:t>Impossible for huge population, difficult to determine or very time-consuming</a:t>
            </a:r>
          </a:p>
        </p:txBody>
      </p:sp>
      <p:sp>
        <p:nvSpPr>
          <p:cNvPr id="12" name="Rectangle 11">
            <a:extLst>
              <a:ext uri="{FF2B5EF4-FFF2-40B4-BE49-F238E27FC236}">
                <a16:creationId xmlns:a16="http://schemas.microsoft.com/office/drawing/2014/main" id="{C937600A-67D9-5A45-B6E4-68A146BBAE9F}"/>
              </a:ext>
            </a:extLst>
          </p:cNvPr>
          <p:cNvSpPr/>
          <p:nvPr/>
        </p:nvSpPr>
        <p:spPr>
          <a:xfrm>
            <a:off x="5768784" y="1513155"/>
            <a:ext cx="3375215" cy="923330"/>
          </a:xfrm>
          <a:prstGeom prst="rect">
            <a:avLst/>
          </a:prstGeom>
        </p:spPr>
        <p:txBody>
          <a:bodyPr wrap="square">
            <a:spAutoFit/>
          </a:bodyPr>
          <a:lstStyle/>
          <a:p>
            <a:r>
              <a:rPr lang="en-US" dirty="0">
                <a:solidFill>
                  <a:srgbClr val="FFFF00"/>
                </a:solidFill>
              </a:rPr>
              <a:t>Pug marks and fecal pellets </a:t>
            </a:r>
            <a:r>
              <a:rPr lang="en-US" dirty="0"/>
              <a:t>based census of Tiger in National parks and tiger reserves</a:t>
            </a:r>
          </a:p>
        </p:txBody>
      </p:sp>
      <p:sp>
        <p:nvSpPr>
          <p:cNvPr id="14" name="Rectangle 13">
            <a:extLst>
              <a:ext uri="{FF2B5EF4-FFF2-40B4-BE49-F238E27FC236}">
                <a16:creationId xmlns:a16="http://schemas.microsoft.com/office/drawing/2014/main" id="{F5946E1F-7CA3-AE44-87AD-9658B8CAE287}"/>
              </a:ext>
            </a:extLst>
          </p:cNvPr>
          <p:cNvSpPr/>
          <p:nvPr/>
        </p:nvSpPr>
        <p:spPr>
          <a:xfrm>
            <a:off x="5584183" y="2969486"/>
            <a:ext cx="3744416" cy="923330"/>
          </a:xfrm>
          <a:prstGeom prst="rect">
            <a:avLst/>
          </a:prstGeom>
        </p:spPr>
        <p:txBody>
          <a:bodyPr wrap="square">
            <a:spAutoFit/>
          </a:bodyPr>
          <a:lstStyle/>
          <a:p>
            <a:r>
              <a:rPr lang="en-US" dirty="0"/>
              <a:t>Percent cover or biomass* (organic matter) total quantity or weight of organisms in a given area or volume</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3" cstate="print"/>
          <a:srcRect l="11645" t="2751" r="11645" b="2751"/>
          <a:stretch>
            <a:fillRect/>
          </a:stretch>
        </p:blipFill>
        <p:spPr bwMode="auto">
          <a:xfrm>
            <a:off x="0" y="-28545"/>
            <a:ext cx="7276557" cy="5061952"/>
          </a:xfrm>
          <a:prstGeom prst="rect">
            <a:avLst/>
          </a:prstGeom>
          <a:noFill/>
          <a:ln w="9525">
            <a:noFill/>
            <a:miter lim="800000"/>
            <a:headEnd/>
            <a:tailEnd/>
          </a:ln>
        </p:spPr>
      </p:pic>
      <p:grpSp>
        <p:nvGrpSpPr>
          <p:cNvPr id="7" name="Group 6"/>
          <p:cNvGrpSpPr/>
          <p:nvPr/>
        </p:nvGrpSpPr>
        <p:grpSpPr>
          <a:xfrm>
            <a:off x="1611671" y="617251"/>
            <a:ext cx="4633166" cy="4064180"/>
            <a:chOff x="2895103" y="354978"/>
            <a:chExt cx="4169849" cy="3657762"/>
          </a:xfrm>
        </p:grpSpPr>
        <p:pic>
          <p:nvPicPr>
            <p:cNvPr id="5" name="Picture 3"/>
            <p:cNvPicPr>
              <a:picLocks noChangeAspect="1" noChangeArrowheads="1"/>
            </p:cNvPicPr>
            <p:nvPr/>
          </p:nvPicPr>
          <p:blipFill>
            <a:blip r:embed="rId4" cstate="print"/>
            <a:srcRect l="14980" t="2751" r="14980" b="4227"/>
            <a:stretch>
              <a:fillRect/>
            </a:stretch>
          </p:blipFill>
          <p:spPr bwMode="auto">
            <a:xfrm rot="20670597">
              <a:off x="2895103" y="354978"/>
              <a:ext cx="4169849" cy="3657762"/>
            </a:xfrm>
            <a:prstGeom prst="wedgeEllipseCallout">
              <a:avLst>
                <a:gd name="adj1" fmla="val -56302"/>
                <a:gd name="adj2" fmla="val 43174"/>
              </a:avLst>
            </a:prstGeom>
            <a:noFill/>
            <a:ln w="9525">
              <a:noFill/>
              <a:miter lim="800000"/>
              <a:headEnd/>
              <a:tailEnd/>
            </a:ln>
          </p:spPr>
        </p:pic>
        <p:sp>
          <p:nvSpPr>
            <p:cNvPr id="6" name="Rectangle 5"/>
            <p:cNvSpPr/>
            <p:nvPr/>
          </p:nvSpPr>
          <p:spPr>
            <a:xfrm>
              <a:off x="3562428" y="1909537"/>
              <a:ext cx="3456383" cy="452489"/>
            </a:xfrm>
            <a:prstGeom prst="rect">
              <a:avLst/>
            </a:prstGeom>
          </p:spPr>
          <p:txBody>
            <a:bodyPr wrap="square">
              <a:spAutoFit/>
            </a:bodyPr>
            <a:lstStyle/>
            <a:p>
              <a:pPr algn="just"/>
              <a:r>
                <a:rPr lang="en-US" sz="2667" b="1" i="1" dirty="0">
                  <a:ln>
                    <a:solidFill>
                      <a:srgbClr val="FFFF00"/>
                    </a:solidFill>
                  </a:ln>
                  <a:solidFill>
                    <a:schemeClr val="accent6">
                      <a:lumMod val="50000"/>
                    </a:schemeClr>
                  </a:solidFill>
                </a:rPr>
                <a:t>200 </a:t>
              </a:r>
              <a:r>
                <a:rPr lang="en-US" sz="2667" b="1" i="1" dirty="0" err="1">
                  <a:ln>
                    <a:solidFill>
                      <a:srgbClr val="FFFF00"/>
                    </a:solidFill>
                  </a:ln>
                  <a:solidFill>
                    <a:schemeClr val="accent6">
                      <a:lumMod val="50000"/>
                    </a:schemeClr>
                  </a:solidFill>
                </a:rPr>
                <a:t>Parthenium</a:t>
              </a:r>
              <a:r>
                <a:rPr lang="en-US" sz="2667" b="1" i="1" dirty="0">
                  <a:ln>
                    <a:solidFill>
                      <a:srgbClr val="FFFF00"/>
                    </a:solidFill>
                  </a:ln>
                  <a:solidFill>
                    <a:schemeClr val="accent6">
                      <a:lumMod val="50000"/>
                    </a:schemeClr>
                  </a:solidFill>
                </a:rPr>
                <a:t> plants</a:t>
              </a:r>
            </a:p>
          </p:txBody>
        </p:sp>
      </p:grpSp>
      <p:sp>
        <p:nvSpPr>
          <p:cNvPr id="8" name="Rectangle 7"/>
          <p:cNvSpPr/>
          <p:nvPr/>
        </p:nvSpPr>
        <p:spPr>
          <a:xfrm>
            <a:off x="7276557" y="481236"/>
            <a:ext cx="1741113" cy="1477328"/>
          </a:xfrm>
          <a:prstGeom prst="rect">
            <a:avLst/>
          </a:prstGeom>
        </p:spPr>
        <p:txBody>
          <a:bodyPr wrap="square">
            <a:spAutoFit/>
          </a:bodyPr>
          <a:lstStyle/>
          <a:p>
            <a:pPr algn="just"/>
            <a:r>
              <a:rPr lang="en-US" b="1" dirty="0"/>
              <a:t>Population size is measured as </a:t>
            </a:r>
            <a:r>
              <a:rPr lang="en-US" b="1" dirty="0">
                <a:solidFill>
                  <a:srgbClr val="FFFF00"/>
                </a:solidFill>
              </a:rPr>
              <a:t>percent cover or biomass* </a:t>
            </a:r>
            <a:r>
              <a:rPr lang="en-US" b="1" dirty="0"/>
              <a:t>(organic matter)</a:t>
            </a:r>
            <a:endParaRPr lang="en-US" dirty="0"/>
          </a:p>
        </p:txBody>
      </p:sp>
      <p:sp>
        <p:nvSpPr>
          <p:cNvPr id="9" name="Rectangle 8"/>
          <p:cNvSpPr/>
          <p:nvPr/>
        </p:nvSpPr>
        <p:spPr>
          <a:xfrm>
            <a:off x="448149" y="5134322"/>
            <a:ext cx="6960209" cy="400110"/>
          </a:xfrm>
          <a:prstGeom prst="rect">
            <a:avLst/>
          </a:prstGeom>
        </p:spPr>
        <p:txBody>
          <a:bodyPr wrap="square">
            <a:spAutoFit/>
          </a:bodyPr>
          <a:lstStyle/>
          <a:p>
            <a:pPr algn="r"/>
            <a:r>
              <a:rPr lang="en-US" sz="2000" b="1" dirty="0"/>
              <a:t>*total quantity or weight of organisms in a given area or volume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p:cTn id="13" dur="500" fill="hold"/>
                                        <p:tgtEl>
                                          <p:spTgt spid="8"/>
                                        </p:tgtEl>
                                        <p:attrNameLst>
                                          <p:attrName>ppt_w</p:attrName>
                                        </p:attrNameLst>
                                      </p:cBhvr>
                                      <p:tavLst>
                                        <p:tav tm="0">
                                          <p:val>
                                            <p:fltVal val="0"/>
                                          </p:val>
                                        </p:tav>
                                        <p:tav tm="100000">
                                          <p:val>
                                            <p:strVal val="#ppt_w"/>
                                          </p:val>
                                        </p:tav>
                                      </p:tavLst>
                                    </p:anim>
                                    <p:anim calcmode="lin" valueType="num">
                                      <p:cBhvr>
                                        <p:cTn id="14" dur="500" fill="hold"/>
                                        <p:tgtEl>
                                          <p:spTgt spid="8"/>
                                        </p:tgtEl>
                                        <p:attrNameLst>
                                          <p:attrName>ppt_h</p:attrName>
                                        </p:attrNameLst>
                                      </p:cBhvr>
                                      <p:tavLst>
                                        <p:tav tm="0">
                                          <p:val>
                                            <p:fltVal val="0"/>
                                          </p:val>
                                        </p:tav>
                                        <p:tav tm="100000">
                                          <p:val>
                                            <p:strVal val="#ppt_h"/>
                                          </p:val>
                                        </p:tav>
                                      </p:tavLst>
                                    </p:anim>
                                  </p:childTnLst>
                                </p:cTn>
                              </p:par>
                            </p:childTnLst>
                          </p:cTn>
                        </p:par>
                        <p:par>
                          <p:cTn id="15" fill="hold">
                            <p:stCondLst>
                              <p:cond delay="500"/>
                            </p:stCondLst>
                            <p:childTnLst>
                              <p:par>
                                <p:cTn id="16" presetID="23" presetClass="entr" presetSubtype="16" fill="hold" grpId="0" nodeType="afterEffect">
                                  <p:stCondLst>
                                    <p:cond delay="0"/>
                                  </p:stCondLst>
                                  <p:childTnLst>
                                    <p:set>
                                      <p:cBhvr>
                                        <p:cTn id="17" dur="1" fill="hold">
                                          <p:stCondLst>
                                            <p:cond delay="0"/>
                                          </p:stCondLst>
                                        </p:cTn>
                                        <p:tgtEl>
                                          <p:spTgt spid="9"/>
                                        </p:tgtEl>
                                        <p:attrNameLst>
                                          <p:attrName>style.visibility</p:attrName>
                                        </p:attrNameLst>
                                      </p:cBhvr>
                                      <p:to>
                                        <p:strVal val="visible"/>
                                      </p:to>
                                    </p:set>
                                    <p:anim calcmode="lin" valueType="num">
                                      <p:cBhvr>
                                        <p:cTn id="18" dur="500" fill="hold"/>
                                        <p:tgtEl>
                                          <p:spTgt spid="9"/>
                                        </p:tgtEl>
                                        <p:attrNameLst>
                                          <p:attrName>ppt_w</p:attrName>
                                        </p:attrNameLst>
                                      </p:cBhvr>
                                      <p:tavLst>
                                        <p:tav tm="0">
                                          <p:val>
                                            <p:fltVal val="0"/>
                                          </p:val>
                                        </p:tav>
                                        <p:tav tm="100000">
                                          <p:val>
                                            <p:strVal val="#ppt_w"/>
                                          </p:val>
                                        </p:tav>
                                      </p:tavLst>
                                    </p:anim>
                                    <p:anim calcmode="lin" valueType="num">
                                      <p:cBhvr>
                                        <p:cTn id="19" dur="500" fill="hold"/>
                                        <p:tgtEl>
                                          <p:spTgt spid="9"/>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9552" y="13300"/>
            <a:ext cx="8286541" cy="952500"/>
          </a:xfrm>
        </p:spPr>
        <p:txBody>
          <a:bodyPr>
            <a:normAutofit/>
          </a:bodyPr>
          <a:lstStyle/>
          <a:p>
            <a:r>
              <a:rPr lang="en-US" sz="2222" b="1" dirty="0"/>
              <a:t>Population size and its determination</a:t>
            </a:r>
            <a:endParaRPr lang="en-IN" sz="2222" dirty="0"/>
          </a:p>
        </p:txBody>
      </p:sp>
      <p:sp>
        <p:nvSpPr>
          <p:cNvPr id="3" name="Content Placeholder 2"/>
          <p:cNvSpPr>
            <a:spLocks noGrp="1"/>
          </p:cNvSpPr>
          <p:nvPr>
            <p:ph idx="1"/>
          </p:nvPr>
        </p:nvSpPr>
        <p:spPr>
          <a:xfrm>
            <a:off x="117487" y="801730"/>
            <a:ext cx="9026513" cy="4617696"/>
          </a:xfrm>
        </p:spPr>
        <p:txBody>
          <a:bodyPr>
            <a:noAutofit/>
          </a:bodyPr>
          <a:lstStyle/>
          <a:p>
            <a:pPr algn="just"/>
            <a:r>
              <a:rPr lang="en-US" sz="2000" dirty="0"/>
              <a:t>If you have a dense laboratory culture of bacteria in a </a:t>
            </a:r>
            <a:r>
              <a:rPr lang="en-US" sz="2000" dirty="0" err="1"/>
              <a:t>petri</a:t>
            </a:r>
            <a:r>
              <a:rPr lang="en-US" sz="2000" dirty="0"/>
              <a:t> dish what is the best measure to report its density? </a:t>
            </a:r>
          </a:p>
          <a:p>
            <a:pPr algn="just"/>
            <a:r>
              <a:rPr lang="en-US" sz="2000" i="1" dirty="0"/>
              <a:t>Sometimes, for certain ecological investigations, there </a:t>
            </a:r>
            <a:r>
              <a:rPr lang="en-US" sz="2000" dirty="0"/>
              <a:t>is no need to know the absolute population densities; </a:t>
            </a:r>
            <a:r>
              <a:rPr lang="en-US" sz="2000" b="1" dirty="0">
                <a:solidFill>
                  <a:srgbClr val="FFFF00"/>
                </a:solidFill>
              </a:rPr>
              <a:t>relative densities</a:t>
            </a:r>
            <a:r>
              <a:rPr lang="en-US" sz="2000" dirty="0"/>
              <a:t> serve the purpose equally well. For instance, the number of fish caught per trap is good enough measure of its total population density in the lake. </a:t>
            </a:r>
          </a:p>
          <a:p>
            <a:pPr algn="just"/>
            <a:r>
              <a:rPr lang="en-US" sz="2000" dirty="0"/>
              <a:t>Population sizes is estimated </a:t>
            </a:r>
            <a:r>
              <a:rPr lang="en-US" sz="2000" b="1" dirty="0">
                <a:solidFill>
                  <a:srgbClr val="FFFF00"/>
                </a:solidFill>
              </a:rPr>
              <a:t>indirectly, without actually counting them or seeing them. </a:t>
            </a:r>
          </a:p>
          <a:p>
            <a:pPr algn="just"/>
            <a:r>
              <a:rPr lang="en-US" sz="2000" dirty="0"/>
              <a:t>The tiger census in national parks and tiger reserves is often based on </a:t>
            </a:r>
            <a:r>
              <a:rPr lang="en-US" sz="2000" b="1" dirty="0">
                <a:solidFill>
                  <a:srgbClr val="FFFF00"/>
                </a:solidFill>
              </a:rPr>
              <a:t>pug marks and fecal pellets</a:t>
            </a:r>
            <a:r>
              <a:rPr lang="en-US" sz="2000" dirty="0"/>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9768" y="137198"/>
            <a:ext cx="8197014" cy="952500"/>
          </a:xfrm>
        </p:spPr>
        <p:txBody>
          <a:bodyPr>
            <a:normAutofit/>
          </a:bodyPr>
          <a:lstStyle/>
          <a:p>
            <a:r>
              <a:rPr lang="en-US" sz="2222" b="1" dirty="0"/>
              <a:t>Population Growth</a:t>
            </a:r>
            <a:endParaRPr lang="en-IN" sz="2222" dirty="0"/>
          </a:p>
        </p:txBody>
      </p:sp>
      <p:sp>
        <p:nvSpPr>
          <p:cNvPr id="3" name="Content Placeholder 2"/>
          <p:cNvSpPr>
            <a:spLocks noGrp="1"/>
          </p:cNvSpPr>
          <p:nvPr>
            <p:ph idx="1"/>
          </p:nvPr>
        </p:nvSpPr>
        <p:spPr>
          <a:xfrm>
            <a:off x="107504" y="925628"/>
            <a:ext cx="8928992" cy="4617696"/>
          </a:xfrm>
        </p:spPr>
        <p:txBody>
          <a:bodyPr>
            <a:noAutofit/>
          </a:bodyPr>
          <a:lstStyle/>
          <a:p>
            <a:pPr algn="just"/>
            <a:r>
              <a:rPr lang="en-US" sz="1778" dirty="0"/>
              <a:t>The </a:t>
            </a:r>
            <a:r>
              <a:rPr lang="en-US" sz="1778" b="1" dirty="0">
                <a:solidFill>
                  <a:srgbClr val="FFFF00"/>
                </a:solidFill>
              </a:rPr>
              <a:t>size of a population for any species is not a static parameter</a:t>
            </a:r>
            <a:r>
              <a:rPr lang="en-US" sz="1778" dirty="0"/>
              <a:t> as it keeps changing in time, </a:t>
            </a:r>
            <a:r>
              <a:rPr lang="en-US" sz="1778" b="1" dirty="0">
                <a:solidFill>
                  <a:srgbClr val="FFFF00"/>
                </a:solidFill>
              </a:rPr>
              <a:t>depending on various factors including resources and food availability, predation pressure and weather conditions. </a:t>
            </a:r>
          </a:p>
          <a:p>
            <a:pPr algn="just"/>
            <a:r>
              <a:rPr lang="en-US" sz="1778" b="1" dirty="0">
                <a:solidFill>
                  <a:srgbClr val="FFFF00"/>
                </a:solidFill>
              </a:rPr>
              <a:t>Changes in population density/populations size </a:t>
            </a:r>
            <a:r>
              <a:rPr lang="en-US" sz="1778" dirty="0"/>
              <a:t>give us some idea of what is happening to the population – whether it is </a:t>
            </a:r>
            <a:r>
              <a:rPr lang="en-US" sz="1778" b="1" dirty="0">
                <a:solidFill>
                  <a:srgbClr val="FFFF00"/>
                </a:solidFill>
              </a:rPr>
              <a:t>flourishing or declining</a:t>
            </a:r>
            <a:r>
              <a:rPr lang="en-US" sz="1778" dirty="0"/>
              <a:t>. </a:t>
            </a:r>
          </a:p>
          <a:p>
            <a:pPr algn="just"/>
            <a:r>
              <a:rPr lang="en-US" sz="1778" b="1" dirty="0">
                <a:solidFill>
                  <a:srgbClr val="FFFF00"/>
                </a:solidFill>
              </a:rPr>
              <a:t>Processes which fluctuates the density of a population in a given habitat during a given period are;</a:t>
            </a:r>
            <a:endParaRPr lang="en-US" sz="1778" dirty="0"/>
          </a:p>
          <a:p>
            <a:pPr lvl="1" algn="just"/>
            <a:r>
              <a:rPr lang="en-US" sz="1778" b="1" dirty="0" err="1">
                <a:solidFill>
                  <a:srgbClr val="FFFF00"/>
                </a:solidFill>
              </a:rPr>
              <a:t>Natality</a:t>
            </a:r>
            <a:endParaRPr lang="en-US" sz="1778" b="1" dirty="0">
              <a:solidFill>
                <a:srgbClr val="FFFF00"/>
              </a:solidFill>
            </a:endParaRPr>
          </a:p>
          <a:p>
            <a:pPr lvl="1" algn="just"/>
            <a:r>
              <a:rPr lang="en-US" sz="1778" b="1" dirty="0">
                <a:solidFill>
                  <a:srgbClr val="FFFF00"/>
                </a:solidFill>
              </a:rPr>
              <a:t>Mortality</a:t>
            </a:r>
          </a:p>
          <a:p>
            <a:pPr lvl="1" algn="just"/>
            <a:r>
              <a:rPr lang="en-US" sz="1778" b="1" dirty="0">
                <a:solidFill>
                  <a:srgbClr val="FFFF00"/>
                </a:solidFill>
              </a:rPr>
              <a:t>Immigration</a:t>
            </a:r>
          </a:p>
          <a:p>
            <a:pPr lvl="1" algn="just"/>
            <a:r>
              <a:rPr lang="en-US" sz="1778" b="1" dirty="0">
                <a:solidFill>
                  <a:srgbClr val="FFFF00"/>
                </a:solidFill>
              </a:rPr>
              <a:t>Emigration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par>
                          <p:cTn id="21" fill="hold">
                            <p:stCondLst>
                              <p:cond delay="500"/>
                            </p:stCondLst>
                            <p:childTnLst>
                              <p:par>
                                <p:cTn id="22" presetID="2" presetClass="entr" presetSubtype="4" fill="hold" nodeType="after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anim calcmode="lin" valueType="num">
                                      <p:cBhvr additive="base">
                                        <p:cTn id="24"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par>
                          <p:cTn id="26" fill="hold">
                            <p:stCondLst>
                              <p:cond delay="1000"/>
                            </p:stCondLst>
                            <p:childTnLst>
                              <p:par>
                                <p:cTn id="27" presetID="2" presetClass="entr" presetSubtype="4" fill="hold" nodeType="after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anim calcmode="lin" valueType="num">
                                      <p:cBhvr additive="base">
                                        <p:cTn id="2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par>
                          <p:cTn id="31" fill="hold">
                            <p:stCondLst>
                              <p:cond delay="1500"/>
                            </p:stCondLst>
                            <p:childTnLst>
                              <p:par>
                                <p:cTn id="32" presetID="2" presetClass="entr" presetSubtype="4" fill="hold" nodeType="afterEffect">
                                  <p:stCondLst>
                                    <p:cond delay="0"/>
                                  </p:stCondLst>
                                  <p:childTnLst>
                                    <p:set>
                                      <p:cBhvr>
                                        <p:cTn id="33" dur="1" fill="hold">
                                          <p:stCondLst>
                                            <p:cond delay="0"/>
                                          </p:stCondLst>
                                        </p:cTn>
                                        <p:tgtEl>
                                          <p:spTgt spid="3">
                                            <p:txEl>
                                              <p:pRg st="5" end="5"/>
                                            </p:txEl>
                                          </p:spTgt>
                                        </p:tgtEl>
                                        <p:attrNameLst>
                                          <p:attrName>style.visibility</p:attrName>
                                        </p:attrNameLst>
                                      </p:cBhvr>
                                      <p:to>
                                        <p:strVal val="visible"/>
                                      </p:to>
                                    </p:set>
                                    <p:anim calcmode="lin" valueType="num">
                                      <p:cBhvr additive="base">
                                        <p:cTn id="34"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5"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par>
                          <p:cTn id="36" fill="hold">
                            <p:stCondLst>
                              <p:cond delay="2000"/>
                            </p:stCondLst>
                            <p:childTnLst>
                              <p:par>
                                <p:cTn id="37" presetID="2" presetClass="entr" presetSubtype="4" fill="hold" nodeType="afterEffect">
                                  <p:stCondLst>
                                    <p:cond delay="0"/>
                                  </p:stCondLst>
                                  <p:childTnLst>
                                    <p:set>
                                      <p:cBhvr>
                                        <p:cTn id="38" dur="1" fill="hold">
                                          <p:stCondLst>
                                            <p:cond delay="0"/>
                                          </p:stCondLst>
                                        </p:cTn>
                                        <p:tgtEl>
                                          <p:spTgt spid="3">
                                            <p:txEl>
                                              <p:pRg st="6" end="6"/>
                                            </p:txEl>
                                          </p:spTgt>
                                        </p:tgtEl>
                                        <p:attrNameLst>
                                          <p:attrName>style.visibility</p:attrName>
                                        </p:attrNameLst>
                                      </p:cBhvr>
                                      <p:to>
                                        <p:strVal val="visible"/>
                                      </p:to>
                                    </p:set>
                                    <p:anim calcmode="lin" valueType="num">
                                      <p:cBhvr additive="base">
                                        <p:cTn id="39"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62847"/>
            <a:ext cx="9144000" cy="952500"/>
          </a:xfrm>
        </p:spPr>
        <p:txBody>
          <a:bodyPr>
            <a:normAutofit/>
          </a:bodyPr>
          <a:lstStyle/>
          <a:p>
            <a:r>
              <a:rPr lang="en-US" sz="3556" b="1" dirty="0"/>
              <a:t>Population Growth</a:t>
            </a:r>
            <a:endParaRPr lang="en-IN" sz="3556" dirty="0"/>
          </a:p>
        </p:txBody>
      </p:sp>
      <p:pic>
        <p:nvPicPr>
          <p:cNvPr id="4" name="Picture 2"/>
          <p:cNvPicPr>
            <a:picLocks noChangeAspect="1" noChangeArrowheads="1"/>
          </p:cNvPicPr>
          <p:nvPr/>
        </p:nvPicPr>
        <p:blipFill>
          <a:blip r:embed="rId3" cstate="print"/>
          <a:srcRect l="14980" t="7180" r="5808" b="10133"/>
          <a:stretch>
            <a:fillRect/>
          </a:stretch>
        </p:blipFill>
        <p:spPr bwMode="auto">
          <a:xfrm>
            <a:off x="1619672" y="481236"/>
            <a:ext cx="5247299" cy="3093146"/>
          </a:xfrm>
          <a:prstGeom prst="rect">
            <a:avLst/>
          </a:prstGeom>
          <a:noFill/>
          <a:ln w="9525">
            <a:noFill/>
            <a:miter lim="800000"/>
            <a:headEnd/>
            <a:tailEnd/>
          </a:ln>
        </p:spPr>
      </p:pic>
      <p:sp>
        <p:nvSpPr>
          <p:cNvPr id="3" name="Rectangle 2">
            <a:extLst>
              <a:ext uri="{FF2B5EF4-FFF2-40B4-BE49-F238E27FC236}">
                <a16:creationId xmlns:a16="http://schemas.microsoft.com/office/drawing/2014/main" id="{F21B2FD1-287C-554A-90AC-0B80EB77167D}"/>
              </a:ext>
            </a:extLst>
          </p:cNvPr>
          <p:cNvSpPr/>
          <p:nvPr/>
        </p:nvSpPr>
        <p:spPr>
          <a:xfrm>
            <a:off x="1463729" y="3759369"/>
            <a:ext cx="6216542" cy="1118191"/>
          </a:xfrm>
          <a:prstGeom prst="rect">
            <a:avLst/>
          </a:prstGeom>
        </p:spPr>
        <p:txBody>
          <a:bodyPr wrap="square">
            <a:spAutoFit/>
          </a:bodyPr>
          <a:lstStyle/>
          <a:p>
            <a:pPr marL="12700" lvl="1" algn="just"/>
            <a:r>
              <a:rPr lang="en-US" sz="2222" dirty="0"/>
              <a:t>The population density (N) at time t+1 is </a:t>
            </a:r>
            <a:endParaRPr lang="it-IT" sz="2222" b="1" dirty="0">
              <a:solidFill>
                <a:srgbClr val="FFFF00"/>
              </a:solidFill>
            </a:endParaRPr>
          </a:p>
          <a:p>
            <a:pPr marL="12700" lvl="1" algn="just">
              <a:buNone/>
            </a:pPr>
            <a:r>
              <a:rPr lang="it-IT" sz="2222" b="1" dirty="0">
                <a:solidFill>
                  <a:srgbClr val="FFFF00"/>
                </a:solidFill>
              </a:rPr>
              <a:t>N</a:t>
            </a:r>
            <a:r>
              <a:rPr lang="it-IT" sz="2222" b="1" baseline="-25000" dirty="0">
                <a:solidFill>
                  <a:srgbClr val="FFFF00"/>
                </a:solidFill>
              </a:rPr>
              <a:t>t+1</a:t>
            </a:r>
            <a:r>
              <a:rPr lang="it-IT" sz="2222" b="1" dirty="0">
                <a:solidFill>
                  <a:srgbClr val="FFFF00"/>
                </a:solidFill>
              </a:rPr>
              <a:t> = N</a:t>
            </a:r>
            <a:r>
              <a:rPr lang="it-IT" sz="2222" b="1" baseline="-25000" dirty="0">
                <a:solidFill>
                  <a:srgbClr val="FFFF00"/>
                </a:solidFill>
              </a:rPr>
              <a:t>t</a:t>
            </a:r>
            <a:r>
              <a:rPr lang="it-IT" sz="2222" b="1" dirty="0">
                <a:solidFill>
                  <a:srgbClr val="FFFF00"/>
                </a:solidFill>
              </a:rPr>
              <a:t> + [(B + I) – (D + E)]</a:t>
            </a:r>
          </a:p>
          <a:p>
            <a:pPr marL="12700" lvl="1" algn="just">
              <a:buNone/>
            </a:pPr>
            <a:r>
              <a:rPr lang="it-IT" sz="2222" b="1" dirty="0" err="1">
                <a:solidFill>
                  <a:srgbClr val="FFFF00"/>
                </a:solidFill>
              </a:rPr>
              <a:t>Where</a:t>
            </a:r>
            <a:r>
              <a:rPr lang="it-IT" sz="2222" b="1" dirty="0">
                <a:solidFill>
                  <a:srgbClr val="FFFF00"/>
                </a:solidFill>
              </a:rPr>
              <a:t>; </a:t>
            </a:r>
            <a:r>
              <a:rPr lang="en-US" sz="2222" b="1" dirty="0">
                <a:solidFill>
                  <a:srgbClr val="FFFF00"/>
                </a:solidFill>
              </a:rPr>
              <a:t>N; population density at time t</a:t>
            </a:r>
            <a:endParaRPr lang="it-IT" sz="2222" b="1" dirty="0">
              <a:solidFill>
                <a:srgbClr val="FFFF00"/>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0040" y="57189"/>
            <a:ext cx="8352645" cy="952500"/>
          </a:xfrm>
        </p:spPr>
        <p:txBody>
          <a:bodyPr>
            <a:normAutofit/>
          </a:bodyPr>
          <a:lstStyle/>
          <a:p>
            <a:r>
              <a:rPr lang="en-US" sz="2000" b="1" dirty="0"/>
              <a:t>Population Growth</a:t>
            </a:r>
            <a:endParaRPr lang="en-IN" sz="2000" dirty="0"/>
          </a:p>
        </p:txBody>
      </p:sp>
      <p:sp>
        <p:nvSpPr>
          <p:cNvPr id="3" name="Content Placeholder 2"/>
          <p:cNvSpPr>
            <a:spLocks noGrp="1"/>
          </p:cNvSpPr>
          <p:nvPr>
            <p:ph idx="1"/>
          </p:nvPr>
        </p:nvSpPr>
        <p:spPr>
          <a:xfrm>
            <a:off x="-62025" y="857278"/>
            <a:ext cx="9098521" cy="4480498"/>
          </a:xfrm>
        </p:spPr>
        <p:txBody>
          <a:bodyPr>
            <a:noAutofit/>
          </a:bodyPr>
          <a:lstStyle/>
          <a:p>
            <a:pPr algn="just"/>
            <a:r>
              <a:rPr lang="en-US" sz="2222" b="1" dirty="0" err="1"/>
              <a:t>Natality</a:t>
            </a:r>
            <a:r>
              <a:rPr lang="en-US" sz="2222" b="1" dirty="0"/>
              <a:t> refers to the number of births during a given period in the </a:t>
            </a:r>
            <a:r>
              <a:rPr lang="en-US" sz="2222" dirty="0"/>
              <a:t>population that are added to the initial density.</a:t>
            </a:r>
          </a:p>
          <a:p>
            <a:pPr algn="just"/>
            <a:r>
              <a:rPr lang="en-US" sz="2222" b="1" dirty="0"/>
              <a:t>Mortality is the number of deaths in the population during a given </a:t>
            </a:r>
            <a:r>
              <a:rPr lang="en-US" sz="2222" dirty="0"/>
              <a:t>period.</a:t>
            </a:r>
          </a:p>
          <a:p>
            <a:pPr algn="just"/>
            <a:r>
              <a:rPr lang="en-US" sz="2222" b="1" dirty="0"/>
              <a:t>Immigration is the number of individuals of the same species that </a:t>
            </a:r>
            <a:r>
              <a:rPr lang="en-US" sz="2222" dirty="0"/>
              <a:t>have come into the habitat from elsewhere during the time period under consideration.</a:t>
            </a:r>
          </a:p>
          <a:p>
            <a:pPr algn="just"/>
            <a:r>
              <a:rPr lang="en-US" sz="2222" b="1" dirty="0"/>
              <a:t>Emigration is the number of individuals of the population who </a:t>
            </a:r>
            <a:r>
              <a:rPr lang="en-US" sz="2222" dirty="0"/>
              <a:t>left the habitat and gone elsewhere during the time period under consideration.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4056" y="137198"/>
            <a:ext cx="8088226" cy="952500"/>
          </a:xfrm>
        </p:spPr>
        <p:txBody>
          <a:bodyPr>
            <a:normAutofit/>
          </a:bodyPr>
          <a:lstStyle/>
          <a:p>
            <a:r>
              <a:rPr lang="en-US" sz="3111" b="1" dirty="0"/>
              <a:t>Population Growth</a:t>
            </a:r>
            <a:endParaRPr lang="en-IN" sz="3111" dirty="0"/>
          </a:p>
        </p:txBody>
      </p:sp>
      <p:sp>
        <p:nvSpPr>
          <p:cNvPr id="3" name="Content Placeholder 2"/>
          <p:cNvSpPr>
            <a:spLocks noGrp="1"/>
          </p:cNvSpPr>
          <p:nvPr>
            <p:ph idx="1"/>
          </p:nvPr>
        </p:nvSpPr>
        <p:spPr>
          <a:xfrm>
            <a:off x="81991" y="925628"/>
            <a:ext cx="8810489" cy="4617696"/>
          </a:xfrm>
        </p:spPr>
        <p:txBody>
          <a:bodyPr>
            <a:noAutofit/>
          </a:bodyPr>
          <a:lstStyle/>
          <a:p>
            <a:pPr algn="just"/>
            <a:r>
              <a:rPr lang="en-US" sz="2222" dirty="0"/>
              <a:t>The population density (N) at time t+1 is </a:t>
            </a:r>
          </a:p>
          <a:p>
            <a:pPr lvl="1" algn="just">
              <a:buNone/>
            </a:pPr>
            <a:r>
              <a:rPr lang="it-IT" sz="2222" b="1" dirty="0">
                <a:solidFill>
                  <a:srgbClr val="FFFF00"/>
                </a:solidFill>
              </a:rPr>
              <a:t>N</a:t>
            </a:r>
            <a:r>
              <a:rPr lang="it-IT" sz="2222" b="1" baseline="-25000" dirty="0">
                <a:solidFill>
                  <a:srgbClr val="FFFF00"/>
                </a:solidFill>
              </a:rPr>
              <a:t>t+1</a:t>
            </a:r>
            <a:r>
              <a:rPr lang="it-IT" sz="2222" b="1" dirty="0">
                <a:solidFill>
                  <a:srgbClr val="FFFF00"/>
                </a:solidFill>
              </a:rPr>
              <a:t> = N</a:t>
            </a:r>
            <a:r>
              <a:rPr lang="it-IT" sz="2222" b="1" baseline="-25000" dirty="0">
                <a:solidFill>
                  <a:srgbClr val="FFFF00"/>
                </a:solidFill>
              </a:rPr>
              <a:t>t</a:t>
            </a:r>
            <a:r>
              <a:rPr lang="it-IT" sz="2222" b="1" dirty="0">
                <a:solidFill>
                  <a:srgbClr val="FFFF00"/>
                </a:solidFill>
              </a:rPr>
              <a:t> + [(B + I) – (D + E)]</a:t>
            </a:r>
          </a:p>
          <a:p>
            <a:pPr lvl="1" algn="just">
              <a:buNone/>
            </a:pPr>
            <a:r>
              <a:rPr lang="it-IT" sz="2222" b="1" dirty="0">
                <a:solidFill>
                  <a:srgbClr val="FFFF00"/>
                </a:solidFill>
              </a:rPr>
              <a:t>Where; </a:t>
            </a:r>
            <a:r>
              <a:rPr lang="en-US" sz="2222" b="1" dirty="0">
                <a:solidFill>
                  <a:srgbClr val="FFFF00"/>
                </a:solidFill>
              </a:rPr>
              <a:t>N; population density at time t</a:t>
            </a:r>
            <a:endParaRPr lang="it-IT" sz="2222" b="1" dirty="0">
              <a:solidFill>
                <a:srgbClr val="FFFF00"/>
              </a:solidFill>
            </a:endParaRPr>
          </a:p>
          <a:p>
            <a:pPr algn="just"/>
            <a:r>
              <a:rPr lang="en-US" sz="2222" dirty="0">
                <a:solidFill>
                  <a:srgbClr val="FFFF00"/>
                </a:solidFill>
              </a:rPr>
              <a:t>Population density will increase </a:t>
            </a:r>
          </a:p>
          <a:p>
            <a:pPr lvl="1" algn="just"/>
            <a:r>
              <a:rPr lang="en-US" sz="1778" dirty="0"/>
              <a:t>if the number of births plus the number of immigrants (B + I) is more than the number of deaths plus the number of emigrants (D + E)</a:t>
            </a:r>
          </a:p>
          <a:p>
            <a:pPr algn="just"/>
            <a:r>
              <a:rPr lang="en-US" sz="2222" dirty="0">
                <a:solidFill>
                  <a:srgbClr val="FFFF00"/>
                </a:solidFill>
              </a:rPr>
              <a:t>Population density will decrease </a:t>
            </a:r>
          </a:p>
          <a:p>
            <a:pPr lvl="1" algn="just"/>
            <a:r>
              <a:rPr lang="en-US" sz="1778" dirty="0"/>
              <a:t>if the number of births plus the number of immigrants (B + I) is less than the number of deaths plus the number of emigrants (D + E)</a:t>
            </a:r>
            <a:endParaRPr lang="en-US" sz="2222" dirty="0"/>
          </a:p>
          <a:p>
            <a:pPr algn="just"/>
            <a:r>
              <a:rPr lang="en-US" sz="2222" dirty="0"/>
              <a:t>Hence, </a:t>
            </a:r>
            <a:r>
              <a:rPr lang="en-US" sz="2222" b="1" dirty="0">
                <a:solidFill>
                  <a:srgbClr val="FFFF00"/>
                </a:solidFill>
              </a:rPr>
              <a:t>births and deaths</a:t>
            </a:r>
            <a:r>
              <a:rPr lang="en-US" sz="2222" dirty="0"/>
              <a:t> are the most important factors influencing population density.</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3">
                                            <p:txEl>
                                              <p:pRg st="0" end="0"/>
                                            </p:txEl>
                                          </p:spTgt>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ID="23" presetClass="entr" presetSubtype="16" fill="hold" nodeType="after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 calcmode="lin" valueType="num">
                                      <p:cBhvr>
                                        <p:cTn id="12"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13" dur="500" fill="hold"/>
                                        <p:tgtEl>
                                          <p:spTgt spid="3">
                                            <p:txEl>
                                              <p:pRg st="1" end="1"/>
                                            </p:txEl>
                                          </p:spTgt>
                                        </p:tgtEl>
                                        <p:attrNameLst>
                                          <p:attrName>ppt_h</p:attrName>
                                        </p:attrNameLst>
                                      </p:cBhvr>
                                      <p:tavLst>
                                        <p:tav tm="0">
                                          <p:val>
                                            <p:fltVal val="0"/>
                                          </p:val>
                                        </p:tav>
                                        <p:tav tm="100000">
                                          <p:val>
                                            <p:strVal val="#ppt_h"/>
                                          </p:val>
                                        </p:tav>
                                      </p:tavLst>
                                    </p:anim>
                                  </p:childTnLst>
                                </p:cTn>
                              </p:par>
                            </p:childTnLst>
                          </p:cTn>
                        </p:par>
                        <p:par>
                          <p:cTn id="14" fill="hold">
                            <p:stCondLst>
                              <p:cond delay="1000"/>
                            </p:stCondLst>
                            <p:childTnLst>
                              <p:par>
                                <p:cTn id="15" presetID="23" presetClass="entr" presetSubtype="16" fill="hold" nodeType="after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p:cTn id="17"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18" dur="500" fill="hold"/>
                                        <p:tgtEl>
                                          <p:spTgt spid="3">
                                            <p:txEl>
                                              <p:pRg st="2" end="2"/>
                                            </p:txEl>
                                          </p:spTgt>
                                        </p:tgtEl>
                                        <p:attrNameLst>
                                          <p:attrName>ppt_h</p:attrName>
                                        </p:attrNameLst>
                                      </p:cBhvr>
                                      <p:tavLst>
                                        <p:tav tm="0">
                                          <p:val>
                                            <p:fltVal val="0"/>
                                          </p:val>
                                        </p:tav>
                                        <p:tav tm="100000">
                                          <p:val>
                                            <p:strVal val="#ppt_h"/>
                                          </p:val>
                                        </p:tav>
                                      </p:tavLst>
                                    </p:anim>
                                  </p:childTnLst>
                                </p:cTn>
                              </p:par>
                            </p:childTnLst>
                          </p:cTn>
                        </p:par>
                      </p:childTnLst>
                    </p:cTn>
                  </p:par>
                  <p:par>
                    <p:cTn id="19" fill="hold">
                      <p:stCondLst>
                        <p:cond delay="indefinite"/>
                      </p:stCondLst>
                      <p:childTnLst>
                        <p:par>
                          <p:cTn id="20" fill="hold">
                            <p:stCondLst>
                              <p:cond delay="0"/>
                            </p:stCondLst>
                            <p:childTnLst>
                              <p:par>
                                <p:cTn id="21" presetID="23" presetClass="entr" presetSubtype="16"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 calcmode="lin" valueType="num">
                                      <p:cBhvr>
                                        <p:cTn id="23" dur="500" fill="hold"/>
                                        <p:tgtEl>
                                          <p:spTgt spid="3">
                                            <p:txEl>
                                              <p:pRg st="3" end="3"/>
                                            </p:txEl>
                                          </p:spTgt>
                                        </p:tgtEl>
                                        <p:attrNameLst>
                                          <p:attrName>ppt_w</p:attrName>
                                        </p:attrNameLst>
                                      </p:cBhvr>
                                      <p:tavLst>
                                        <p:tav tm="0">
                                          <p:val>
                                            <p:fltVal val="0"/>
                                          </p:val>
                                        </p:tav>
                                        <p:tav tm="100000">
                                          <p:val>
                                            <p:strVal val="#ppt_w"/>
                                          </p:val>
                                        </p:tav>
                                      </p:tavLst>
                                    </p:anim>
                                    <p:anim calcmode="lin" valueType="num">
                                      <p:cBhvr>
                                        <p:cTn id="24" dur="500" fill="hold"/>
                                        <p:tgtEl>
                                          <p:spTgt spid="3">
                                            <p:txEl>
                                              <p:pRg st="3" end="3"/>
                                            </p:txEl>
                                          </p:spTgt>
                                        </p:tgtEl>
                                        <p:attrNameLst>
                                          <p:attrName>ppt_h</p:attrName>
                                        </p:attrNameLst>
                                      </p:cBhvr>
                                      <p:tavLst>
                                        <p:tav tm="0">
                                          <p:val>
                                            <p:fltVal val="0"/>
                                          </p:val>
                                        </p:tav>
                                        <p:tav tm="100000">
                                          <p:val>
                                            <p:strVal val="#ppt_h"/>
                                          </p:val>
                                        </p:tav>
                                      </p:tavLst>
                                    </p:anim>
                                  </p:childTnLst>
                                </p:cTn>
                              </p:par>
                            </p:childTnLst>
                          </p:cTn>
                        </p:par>
                      </p:childTnLst>
                    </p:cTn>
                  </p:par>
                  <p:par>
                    <p:cTn id="25" fill="hold">
                      <p:stCondLst>
                        <p:cond delay="indefinite"/>
                      </p:stCondLst>
                      <p:childTnLst>
                        <p:par>
                          <p:cTn id="26" fill="hold">
                            <p:stCondLst>
                              <p:cond delay="0"/>
                            </p:stCondLst>
                            <p:childTnLst>
                              <p:par>
                                <p:cTn id="27" presetID="23" presetClass="entr" presetSubtype="16" fill="hold" nodeType="click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anim calcmode="lin" valueType="num">
                                      <p:cBhvr>
                                        <p:cTn id="29" dur="500" fill="hold"/>
                                        <p:tgtEl>
                                          <p:spTgt spid="3">
                                            <p:txEl>
                                              <p:pRg st="4" end="4"/>
                                            </p:txEl>
                                          </p:spTgt>
                                        </p:tgtEl>
                                        <p:attrNameLst>
                                          <p:attrName>ppt_w</p:attrName>
                                        </p:attrNameLst>
                                      </p:cBhvr>
                                      <p:tavLst>
                                        <p:tav tm="0">
                                          <p:val>
                                            <p:fltVal val="0"/>
                                          </p:val>
                                        </p:tav>
                                        <p:tav tm="100000">
                                          <p:val>
                                            <p:strVal val="#ppt_w"/>
                                          </p:val>
                                        </p:tav>
                                      </p:tavLst>
                                    </p:anim>
                                    <p:anim calcmode="lin" valueType="num">
                                      <p:cBhvr>
                                        <p:cTn id="30" dur="500" fill="hold"/>
                                        <p:tgtEl>
                                          <p:spTgt spid="3">
                                            <p:txEl>
                                              <p:pRg st="4" end="4"/>
                                            </p:txEl>
                                          </p:spTgt>
                                        </p:tgtEl>
                                        <p:attrNameLst>
                                          <p:attrName>ppt_h</p:attrName>
                                        </p:attrNameLst>
                                      </p:cBhvr>
                                      <p:tavLst>
                                        <p:tav tm="0">
                                          <p:val>
                                            <p:fltVal val="0"/>
                                          </p:val>
                                        </p:tav>
                                        <p:tav tm="100000">
                                          <p:val>
                                            <p:strVal val="#ppt_h"/>
                                          </p:val>
                                        </p:tav>
                                      </p:tavLst>
                                    </p:anim>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nodeType="click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anim calcmode="lin" valueType="num">
                                      <p:cBhvr>
                                        <p:cTn id="35" dur="500" fill="hold"/>
                                        <p:tgtEl>
                                          <p:spTgt spid="3">
                                            <p:txEl>
                                              <p:pRg st="5" end="5"/>
                                            </p:txEl>
                                          </p:spTgt>
                                        </p:tgtEl>
                                        <p:attrNameLst>
                                          <p:attrName>ppt_w</p:attrName>
                                        </p:attrNameLst>
                                      </p:cBhvr>
                                      <p:tavLst>
                                        <p:tav tm="0">
                                          <p:val>
                                            <p:fltVal val="0"/>
                                          </p:val>
                                        </p:tav>
                                        <p:tav tm="100000">
                                          <p:val>
                                            <p:strVal val="#ppt_w"/>
                                          </p:val>
                                        </p:tav>
                                      </p:tavLst>
                                    </p:anim>
                                    <p:anim calcmode="lin" valueType="num">
                                      <p:cBhvr>
                                        <p:cTn id="36" dur="500" fill="hold"/>
                                        <p:tgtEl>
                                          <p:spTgt spid="3">
                                            <p:txEl>
                                              <p:pRg st="5" end="5"/>
                                            </p:txEl>
                                          </p:spTgt>
                                        </p:tgtEl>
                                        <p:attrNameLst>
                                          <p:attrName>ppt_h</p:attrName>
                                        </p:attrNameLst>
                                      </p:cBhvr>
                                      <p:tavLst>
                                        <p:tav tm="0">
                                          <p:val>
                                            <p:fltVal val="0"/>
                                          </p:val>
                                        </p:tav>
                                        <p:tav tm="100000">
                                          <p:val>
                                            <p:strVal val="#ppt_h"/>
                                          </p:val>
                                        </p:tav>
                                      </p:tavLst>
                                    </p:anim>
                                  </p:childTnLst>
                                </p:cTn>
                              </p:par>
                            </p:childTnLst>
                          </p:cTn>
                        </p:par>
                      </p:childTnLst>
                    </p:cTn>
                  </p:par>
                  <p:par>
                    <p:cTn id="37" fill="hold">
                      <p:stCondLst>
                        <p:cond delay="indefinite"/>
                      </p:stCondLst>
                      <p:childTnLst>
                        <p:par>
                          <p:cTn id="38" fill="hold">
                            <p:stCondLst>
                              <p:cond delay="0"/>
                            </p:stCondLst>
                            <p:childTnLst>
                              <p:par>
                                <p:cTn id="39" presetID="23" presetClass="entr" presetSubtype="16" fill="hold" nodeType="clickEffect">
                                  <p:stCondLst>
                                    <p:cond delay="0"/>
                                  </p:stCondLst>
                                  <p:childTnLst>
                                    <p:set>
                                      <p:cBhvr>
                                        <p:cTn id="40" dur="1" fill="hold">
                                          <p:stCondLst>
                                            <p:cond delay="0"/>
                                          </p:stCondLst>
                                        </p:cTn>
                                        <p:tgtEl>
                                          <p:spTgt spid="3">
                                            <p:txEl>
                                              <p:pRg st="6" end="6"/>
                                            </p:txEl>
                                          </p:spTgt>
                                        </p:tgtEl>
                                        <p:attrNameLst>
                                          <p:attrName>style.visibility</p:attrName>
                                        </p:attrNameLst>
                                      </p:cBhvr>
                                      <p:to>
                                        <p:strVal val="visible"/>
                                      </p:to>
                                    </p:set>
                                    <p:anim calcmode="lin" valueType="num">
                                      <p:cBhvr>
                                        <p:cTn id="41" dur="500" fill="hold"/>
                                        <p:tgtEl>
                                          <p:spTgt spid="3">
                                            <p:txEl>
                                              <p:pRg st="6" end="6"/>
                                            </p:txEl>
                                          </p:spTgt>
                                        </p:tgtEl>
                                        <p:attrNameLst>
                                          <p:attrName>ppt_w</p:attrName>
                                        </p:attrNameLst>
                                      </p:cBhvr>
                                      <p:tavLst>
                                        <p:tav tm="0">
                                          <p:val>
                                            <p:fltVal val="0"/>
                                          </p:val>
                                        </p:tav>
                                        <p:tav tm="100000">
                                          <p:val>
                                            <p:strVal val="#ppt_w"/>
                                          </p:val>
                                        </p:tav>
                                      </p:tavLst>
                                    </p:anim>
                                    <p:anim calcmode="lin" valueType="num">
                                      <p:cBhvr>
                                        <p:cTn id="42" dur="500" fill="hold"/>
                                        <p:tgtEl>
                                          <p:spTgt spid="3">
                                            <p:txEl>
                                              <p:pRg st="6" end="6"/>
                                            </p:txEl>
                                          </p:spTgt>
                                        </p:tgtEl>
                                        <p:attrNameLst>
                                          <p:attrName>ppt_h</p:attrName>
                                        </p:attrNameLst>
                                      </p:cBhvr>
                                      <p:tavLst>
                                        <p:tav tm="0">
                                          <p:val>
                                            <p:fltVal val="0"/>
                                          </p:val>
                                        </p:tav>
                                        <p:tav tm="100000">
                                          <p:val>
                                            <p:strVal val="#ppt_h"/>
                                          </p:val>
                                        </p:tav>
                                      </p:tavLst>
                                    </p:anim>
                                  </p:childTnLst>
                                </p:cTn>
                              </p:par>
                            </p:childTnLst>
                          </p:cTn>
                        </p:par>
                      </p:childTnLst>
                    </p:cTn>
                  </p:par>
                  <p:par>
                    <p:cTn id="43" fill="hold">
                      <p:stCondLst>
                        <p:cond delay="indefinite"/>
                      </p:stCondLst>
                      <p:childTnLst>
                        <p:par>
                          <p:cTn id="44" fill="hold">
                            <p:stCondLst>
                              <p:cond delay="0"/>
                            </p:stCondLst>
                            <p:childTnLst>
                              <p:par>
                                <p:cTn id="45" presetID="23" presetClass="entr" presetSubtype="16" fill="hold" nodeType="clickEffect">
                                  <p:stCondLst>
                                    <p:cond delay="0"/>
                                  </p:stCondLst>
                                  <p:childTnLst>
                                    <p:set>
                                      <p:cBhvr>
                                        <p:cTn id="46" dur="1" fill="hold">
                                          <p:stCondLst>
                                            <p:cond delay="0"/>
                                          </p:stCondLst>
                                        </p:cTn>
                                        <p:tgtEl>
                                          <p:spTgt spid="3">
                                            <p:txEl>
                                              <p:pRg st="7" end="7"/>
                                            </p:txEl>
                                          </p:spTgt>
                                        </p:tgtEl>
                                        <p:attrNameLst>
                                          <p:attrName>style.visibility</p:attrName>
                                        </p:attrNameLst>
                                      </p:cBhvr>
                                      <p:to>
                                        <p:strVal val="visible"/>
                                      </p:to>
                                    </p:set>
                                    <p:anim calcmode="lin" valueType="num">
                                      <p:cBhvr>
                                        <p:cTn id="47" dur="500" fill="hold"/>
                                        <p:tgtEl>
                                          <p:spTgt spid="3">
                                            <p:txEl>
                                              <p:pRg st="7" end="7"/>
                                            </p:txEl>
                                          </p:spTgt>
                                        </p:tgtEl>
                                        <p:attrNameLst>
                                          <p:attrName>ppt_w</p:attrName>
                                        </p:attrNameLst>
                                      </p:cBhvr>
                                      <p:tavLst>
                                        <p:tav tm="0">
                                          <p:val>
                                            <p:fltVal val="0"/>
                                          </p:val>
                                        </p:tav>
                                        <p:tav tm="100000">
                                          <p:val>
                                            <p:strVal val="#ppt_w"/>
                                          </p:val>
                                        </p:tav>
                                      </p:tavLst>
                                    </p:anim>
                                    <p:anim calcmode="lin" valueType="num">
                                      <p:cBhvr>
                                        <p:cTn id="48" dur="500" fill="hold"/>
                                        <p:tgtEl>
                                          <p:spTgt spid="3">
                                            <p:txEl>
                                              <p:pRg st="7" end="7"/>
                                            </p:txEl>
                                          </p:spTgt>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3585" y="295533"/>
            <a:ext cx="7800384" cy="952500"/>
          </a:xfrm>
        </p:spPr>
        <p:txBody>
          <a:bodyPr>
            <a:normAutofit/>
          </a:bodyPr>
          <a:lstStyle/>
          <a:p>
            <a:r>
              <a:rPr lang="en-US" sz="2222" b="1" dirty="0"/>
              <a:t>Growth Models</a:t>
            </a:r>
            <a:endParaRPr lang="en-IN" sz="2222" dirty="0"/>
          </a:p>
        </p:txBody>
      </p:sp>
      <p:sp>
        <p:nvSpPr>
          <p:cNvPr id="3" name="Content Placeholder 2"/>
          <p:cNvSpPr>
            <a:spLocks noGrp="1"/>
          </p:cNvSpPr>
          <p:nvPr>
            <p:ph idx="1"/>
          </p:nvPr>
        </p:nvSpPr>
        <p:spPr>
          <a:xfrm>
            <a:off x="251520" y="1255641"/>
            <a:ext cx="8496944" cy="4446019"/>
          </a:xfrm>
        </p:spPr>
        <p:txBody>
          <a:bodyPr>
            <a:noAutofit/>
          </a:bodyPr>
          <a:lstStyle/>
          <a:p>
            <a:pPr algn="just"/>
            <a:r>
              <a:rPr lang="en-US" sz="2000" b="1" dirty="0"/>
              <a:t>Population growth models may be;</a:t>
            </a:r>
          </a:p>
          <a:p>
            <a:pPr lvl="1" algn="just"/>
            <a:r>
              <a:rPr lang="en-US" sz="2000" b="1" dirty="0">
                <a:solidFill>
                  <a:srgbClr val="FFFF00"/>
                </a:solidFill>
              </a:rPr>
              <a:t>Exponential growth</a:t>
            </a:r>
          </a:p>
          <a:p>
            <a:pPr lvl="1" algn="just"/>
            <a:r>
              <a:rPr lang="en-US" sz="2000" b="1" dirty="0">
                <a:solidFill>
                  <a:srgbClr val="FFFF00"/>
                </a:solidFill>
              </a:rPr>
              <a:t>Logistic growth</a:t>
            </a:r>
            <a:endParaRPr lang="en-US" sz="2000" dirty="0">
              <a:solidFill>
                <a:srgbClr val="FFFF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648" y="57189"/>
            <a:ext cx="8996848" cy="560062"/>
          </a:xfrm>
        </p:spPr>
        <p:txBody>
          <a:bodyPr>
            <a:noAutofit/>
          </a:bodyPr>
          <a:lstStyle/>
          <a:p>
            <a:r>
              <a:rPr lang="en-US" sz="2000" b="1" dirty="0">
                <a:solidFill>
                  <a:srgbClr val="FFC000"/>
                </a:solidFill>
              </a:rPr>
              <a:t>Biology helps in understanding complexity of biodiversity by investigating processes at various </a:t>
            </a:r>
            <a:r>
              <a:rPr lang="en-US" sz="2000" b="1" dirty="0">
                <a:solidFill>
                  <a:srgbClr val="FFFF00"/>
                </a:solidFill>
              </a:rPr>
              <a:t>levels of biological </a:t>
            </a:r>
            <a:r>
              <a:rPr lang="en-US" sz="2000" b="1" dirty="0" err="1">
                <a:solidFill>
                  <a:srgbClr val="FFFF00"/>
                </a:solidFill>
              </a:rPr>
              <a:t>organisation</a:t>
            </a:r>
            <a:endParaRPr lang="en-IN" sz="2000" b="1" dirty="0">
              <a:solidFill>
                <a:srgbClr val="FFFF00"/>
              </a:solidFill>
            </a:endParaRPr>
          </a:p>
        </p:txBody>
      </p:sp>
      <p:sp>
        <p:nvSpPr>
          <p:cNvPr id="4" name="Rectangle 3">
            <a:extLst>
              <a:ext uri="{FF2B5EF4-FFF2-40B4-BE49-F238E27FC236}">
                <a16:creationId xmlns:a16="http://schemas.microsoft.com/office/drawing/2014/main" id="{B9154A81-3CAC-B342-81ED-596296ABA415}"/>
              </a:ext>
            </a:extLst>
          </p:cNvPr>
          <p:cNvSpPr/>
          <p:nvPr/>
        </p:nvSpPr>
        <p:spPr>
          <a:xfrm>
            <a:off x="285597" y="526918"/>
            <a:ext cx="2459991" cy="365934"/>
          </a:xfrm>
          <a:prstGeom prst="rect">
            <a:avLst/>
          </a:prstGeom>
        </p:spPr>
        <p:txBody>
          <a:bodyPr wrap="square">
            <a:spAutoFit/>
          </a:bodyPr>
          <a:lstStyle/>
          <a:p>
            <a:pPr algn="ctr"/>
            <a:r>
              <a:rPr lang="en-US" sz="1778" b="1" dirty="0"/>
              <a:t>Macromolecules</a:t>
            </a:r>
          </a:p>
        </p:txBody>
      </p:sp>
      <p:sp>
        <p:nvSpPr>
          <p:cNvPr id="6" name="Rectangle 5">
            <a:extLst>
              <a:ext uri="{FF2B5EF4-FFF2-40B4-BE49-F238E27FC236}">
                <a16:creationId xmlns:a16="http://schemas.microsoft.com/office/drawing/2014/main" id="{ACF1C97C-7DBF-E349-9458-17ADD8555860}"/>
              </a:ext>
            </a:extLst>
          </p:cNvPr>
          <p:cNvSpPr/>
          <p:nvPr/>
        </p:nvSpPr>
        <p:spPr>
          <a:xfrm>
            <a:off x="285597" y="1086980"/>
            <a:ext cx="2459991" cy="365934"/>
          </a:xfrm>
          <a:prstGeom prst="rect">
            <a:avLst/>
          </a:prstGeom>
        </p:spPr>
        <p:txBody>
          <a:bodyPr wrap="square">
            <a:spAutoFit/>
          </a:bodyPr>
          <a:lstStyle/>
          <a:p>
            <a:pPr algn="ctr"/>
            <a:r>
              <a:rPr lang="en-US" sz="1778" b="1" dirty="0"/>
              <a:t>Cells</a:t>
            </a:r>
          </a:p>
        </p:txBody>
      </p:sp>
      <p:sp>
        <p:nvSpPr>
          <p:cNvPr id="7" name="Rectangle 6">
            <a:extLst>
              <a:ext uri="{FF2B5EF4-FFF2-40B4-BE49-F238E27FC236}">
                <a16:creationId xmlns:a16="http://schemas.microsoft.com/office/drawing/2014/main" id="{C0ABCD92-89DB-964F-87CA-FBC3F3980594}"/>
              </a:ext>
            </a:extLst>
          </p:cNvPr>
          <p:cNvSpPr/>
          <p:nvPr/>
        </p:nvSpPr>
        <p:spPr>
          <a:xfrm>
            <a:off x="285597" y="1647042"/>
            <a:ext cx="2459991" cy="365934"/>
          </a:xfrm>
          <a:prstGeom prst="rect">
            <a:avLst/>
          </a:prstGeom>
        </p:spPr>
        <p:txBody>
          <a:bodyPr wrap="square">
            <a:spAutoFit/>
          </a:bodyPr>
          <a:lstStyle/>
          <a:p>
            <a:pPr algn="ctr"/>
            <a:r>
              <a:rPr lang="en-US" sz="1778" b="1" dirty="0"/>
              <a:t>Tissues</a:t>
            </a:r>
          </a:p>
        </p:txBody>
      </p:sp>
      <p:sp>
        <p:nvSpPr>
          <p:cNvPr id="10" name="Rectangle 9">
            <a:extLst>
              <a:ext uri="{FF2B5EF4-FFF2-40B4-BE49-F238E27FC236}">
                <a16:creationId xmlns:a16="http://schemas.microsoft.com/office/drawing/2014/main" id="{5B04D0D3-6BA5-944B-9FA6-958A34751087}"/>
              </a:ext>
            </a:extLst>
          </p:cNvPr>
          <p:cNvSpPr/>
          <p:nvPr/>
        </p:nvSpPr>
        <p:spPr>
          <a:xfrm>
            <a:off x="285597" y="2767167"/>
            <a:ext cx="2459991" cy="365934"/>
          </a:xfrm>
          <a:prstGeom prst="rect">
            <a:avLst/>
          </a:prstGeom>
        </p:spPr>
        <p:txBody>
          <a:bodyPr wrap="square">
            <a:spAutoFit/>
          </a:bodyPr>
          <a:lstStyle/>
          <a:p>
            <a:pPr algn="ctr"/>
            <a:r>
              <a:rPr lang="en-US" sz="1778" b="1" dirty="0"/>
              <a:t>Individual organisms </a:t>
            </a:r>
          </a:p>
        </p:txBody>
      </p:sp>
      <p:sp>
        <p:nvSpPr>
          <p:cNvPr id="11" name="Rectangle 10">
            <a:extLst>
              <a:ext uri="{FF2B5EF4-FFF2-40B4-BE49-F238E27FC236}">
                <a16:creationId xmlns:a16="http://schemas.microsoft.com/office/drawing/2014/main" id="{EF7D125F-0961-F943-8B90-B8F37F74E495}"/>
              </a:ext>
            </a:extLst>
          </p:cNvPr>
          <p:cNvSpPr/>
          <p:nvPr/>
        </p:nvSpPr>
        <p:spPr>
          <a:xfrm>
            <a:off x="285597" y="2207105"/>
            <a:ext cx="2459991" cy="365934"/>
          </a:xfrm>
          <a:prstGeom prst="rect">
            <a:avLst/>
          </a:prstGeom>
        </p:spPr>
        <p:txBody>
          <a:bodyPr wrap="square">
            <a:spAutoFit/>
          </a:bodyPr>
          <a:lstStyle/>
          <a:p>
            <a:pPr algn="ctr"/>
            <a:r>
              <a:rPr lang="en-US" sz="1778" b="1" dirty="0"/>
              <a:t>Organs </a:t>
            </a:r>
          </a:p>
        </p:txBody>
      </p:sp>
      <p:sp>
        <p:nvSpPr>
          <p:cNvPr id="13" name="Rectangle 12">
            <a:extLst>
              <a:ext uri="{FF2B5EF4-FFF2-40B4-BE49-F238E27FC236}">
                <a16:creationId xmlns:a16="http://schemas.microsoft.com/office/drawing/2014/main" id="{1F917B1D-7432-B449-A95C-16CC776A7F6B}"/>
              </a:ext>
            </a:extLst>
          </p:cNvPr>
          <p:cNvSpPr/>
          <p:nvPr/>
        </p:nvSpPr>
        <p:spPr>
          <a:xfrm>
            <a:off x="285597" y="3327229"/>
            <a:ext cx="2459991" cy="365934"/>
          </a:xfrm>
          <a:prstGeom prst="rect">
            <a:avLst/>
          </a:prstGeom>
        </p:spPr>
        <p:txBody>
          <a:bodyPr wrap="square">
            <a:spAutoFit/>
          </a:bodyPr>
          <a:lstStyle/>
          <a:p>
            <a:pPr algn="ctr"/>
            <a:r>
              <a:rPr lang="en-US" sz="1778" b="1" dirty="0"/>
              <a:t>Population</a:t>
            </a:r>
          </a:p>
        </p:txBody>
      </p:sp>
      <p:sp>
        <p:nvSpPr>
          <p:cNvPr id="14" name="Rectangle 13">
            <a:extLst>
              <a:ext uri="{FF2B5EF4-FFF2-40B4-BE49-F238E27FC236}">
                <a16:creationId xmlns:a16="http://schemas.microsoft.com/office/drawing/2014/main" id="{1B64A893-A043-FC43-9719-2A1762C06006}"/>
              </a:ext>
            </a:extLst>
          </p:cNvPr>
          <p:cNvSpPr/>
          <p:nvPr/>
        </p:nvSpPr>
        <p:spPr>
          <a:xfrm>
            <a:off x="285597" y="3887291"/>
            <a:ext cx="2459991" cy="365934"/>
          </a:xfrm>
          <a:prstGeom prst="rect">
            <a:avLst/>
          </a:prstGeom>
        </p:spPr>
        <p:txBody>
          <a:bodyPr wrap="square">
            <a:spAutoFit/>
          </a:bodyPr>
          <a:lstStyle/>
          <a:p>
            <a:pPr algn="ctr"/>
            <a:r>
              <a:rPr lang="en-US" sz="1778" b="1" dirty="0"/>
              <a:t>Communities</a:t>
            </a:r>
          </a:p>
        </p:txBody>
      </p:sp>
      <p:sp>
        <p:nvSpPr>
          <p:cNvPr id="15" name="Rectangle 14">
            <a:extLst>
              <a:ext uri="{FF2B5EF4-FFF2-40B4-BE49-F238E27FC236}">
                <a16:creationId xmlns:a16="http://schemas.microsoft.com/office/drawing/2014/main" id="{63ED076F-B18A-5D46-A9C0-5D5ED12EE5E0}"/>
              </a:ext>
            </a:extLst>
          </p:cNvPr>
          <p:cNvSpPr/>
          <p:nvPr/>
        </p:nvSpPr>
        <p:spPr>
          <a:xfrm>
            <a:off x="285597" y="5007416"/>
            <a:ext cx="2459991" cy="365934"/>
          </a:xfrm>
          <a:prstGeom prst="rect">
            <a:avLst/>
          </a:prstGeom>
        </p:spPr>
        <p:txBody>
          <a:bodyPr wrap="square">
            <a:spAutoFit/>
          </a:bodyPr>
          <a:lstStyle/>
          <a:p>
            <a:pPr algn="ctr"/>
            <a:r>
              <a:rPr lang="en-US" sz="1778" b="1" dirty="0"/>
              <a:t> Biomes*</a:t>
            </a:r>
            <a:endParaRPr lang="en-US" sz="1778" dirty="0"/>
          </a:p>
        </p:txBody>
      </p:sp>
      <p:sp>
        <p:nvSpPr>
          <p:cNvPr id="16" name="Rectangle 15">
            <a:extLst>
              <a:ext uri="{FF2B5EF4-FFF2-40B4-BE49-F238E27FC236}">
                <a16:creationId xmlns:a16="http://schemas.microsoft.com/office/drawing/2014/main" id="{E0EF4D22-E7EC-DD42-850A-9CCCE11F0DC0}"/>
              </a:ext>
            </a:extLst>
          </p:cNvPr>
          <p:cNvSpPr/>
          <p:nvPr/>
        </p:nvSpPr>
        <p:spPr>
          <a:xfrm>
            <a:off x="285597" y="4447354"/>
            <a:ext cx="2459991" cy="365934"/>
          </a:xfrm>
          <a:prstGeom prst="rect">
            <a:avLst/>
          </a:prstGeom>
        </p:spPr>
        <p:txBody>
          <a:bodyPr wrap="square">
            <a:spAutoFit/>
          </a:bodyPr>
          <a:lstStyle/>
          <a:p>
            <a:pPr algn="ctr"/>
            <a:r>
              <a:rPr lang="en-US" sz="1778" b="1" dirty="0"/>
              <a:t>Ecosystems </a:t>
            </a:r>
          </a:p>
        </p:txBody>
      </p:sp>
      <p:sp>
        <p:nvSpPr>
          <p:cNvPr id="17" name="Down Arrow 16">
            <a:extLst>
              <a:ext uri="{FF2B5EF4-FFF2-40B4-BE49-F238E27FC236}">
                <a16:creationId xmlns:a16="http://schemas.microsoft.com/office/drawing/2014/main" id="{CFFF72E8-1AA1-6E4D-AB5D-A3C2629F8C6E}"/>
              </a:ext>
            </a:extLst>
          </p:cNvPr>
          <p:cNvSpPr/>
          <p:nvPr/>
        </p:nvSpPr>
        <p:spPr>
          <a:xfrm>
            <a:off x="1455592" y="846953"/>
            <a:ext cx="120000" cy="280000"/>
          </a:xfrm>
          <a:prstGeom prst="downArrow">
            <a:avLst/>
          </a:prstGeom>
          <a:solidFill>
            <a:srgbClr val="F9F4F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78"/>
          </a:p>
        </p:txBody>
      </p:sp>
      <p:sp>
        <p:nvSpPr>
          <p:cNvPr id="19" name="Down Arrow 18">
            <a:extLst>
              <a:ext uri="{FF2B5EF4-FFF2-40B4-BE49-F238E27FC236}">
                <a16:creationId xmlns:a16="http://schemas.microsoft.com/office/drawing/2014/main" id="{C8755A89-96A7-0442-9AE6-DFD8283AC087}"/>
              </a:ext>
            </a:extLst>
          </p:cNvPr>
          <p:cNvSpPr/>
          <p:nvPr/>
        </p:nvSpPr>
        <p:spPr>
          <a:xfrm>
            <a:off x="1455592" y="1419801"/>
            <a:ext cx="120000" cy="280000"/>
          </a:xfrm>
          <a:prstGeom prst="downArrow">
            <a:avLst/>
          </a:prstGeom>
          <a:solidFill>
            <a:srgbClr val="F9F4F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78"/>
          </a:p>
        </p:txBody>
      </p:sp>
      <p:sp>
        <p:nvSpPr>
          <p:cNvPr id="20" name="Down Arrow 19">
            <a:extLst>
              <a:ext uri="{FF2B5EF4-FFF2-40B4-BE49-F238E27FC236}">
                <a16:creationId xmlns:a16="http://schemas.microsoft.com/office/drawing/2014/main" id="{556B9B67-22B9-D346-8D55-53CD55EDF1BD}"/>
              </a:ext>
            </a:extLst>
          </p:cNvPr>
          <p:cNvSpPr/>
          <p:nvPr/>
        </p:nvSpPr>
        <p:spPr>
          <a:xfrm>
            <a:off x="1455592" y="2004908"/>
            <a:ext cx="120000" cy="280000"/>
          </a:xfrm>
          <a:prstGeom prst="downArrow">
            <a:avLst/>
          </a:prstGeom>
          <a:solidFill>
            <a:srgbClr val="F9F4F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78"/>
          </a:p>
        </p:txBody>
      </p:sp>
      <p:sp>
        <p:nvSpPr>
          <p:cNvPr id="21" name="Down Arrow 20">
            <a:extLst>
              <a:ext uri="{FF2B5EF4-FFF2-40B4-BE49-F238E27FC236}">
                <a16:creationId xmlns:a16="http://schemas.microsoft.com/office/drawing/2014/main" id="{2743A552-D7ED-7A40-8D20-F61AD045E3B1}"/>
              </a:ext>
            </a:extLst>
          </p:cNvPr>
          <p:cNvSpPr/>
          <p:nvPr/>
        </p:nvSpPr>
        <p:spPr>
          <a:xfrm>
            <a:off x="1455592" y="2567176"/>
            <a:ext cx="120000" cy="280000"/>
          </a:xfrm>
          <a:prstGeom prst="downArrow">
            <a:avLst/>
          </a:prstGeom>
          <a:solidFill>
            <a:srgbClr val="F9F4F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78"/>
          </a:p>
        </p:txBody>
      </p:sp>
      <p:sp>
        <p:nvSpPr>
          <p:cNvPr id="22" name="Down Arrow 21">
            <a:extLst>
              <a:ext uri="{FF2B5EF4-FFF2-40B4-BE49-F238E27FC236}">
                <a16:creationId xmlns:a16="http://schemas.microsoft.com/office/drawing/2014/main" id="{79C7433D-9133-7D4C-971B-3A857B6BA32E}"/>
              </a:ext>
            </a:extLst>
          </p:cNvPr>
          <p:cNvSpPr/>
          <p:nvPr/>
        </p:nvSpPr>
        <p:spPr>
          <a:xfrm>
            <a:off x="1455592" y="3087202"/>
            <a:ext cx="120000" cy="280000"/>
          </a:xfrm>
          <a:prstGeom prst="downArrow">
            <a:avLst/>
          </a:prstGeom>
          <a:solidFill>
            <a:srgbClr val="F9F4F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78"/>
          </a:p>
        </p:txBody>
      </p:sp>
      <p:sp>
        <p:nvSpPr>
          <p:cNvPr id="23" name="Down Arrow 22">
            <a:extLst>
              <a:ext uri="{FF2B5EF4-FFF2-40B4-BE49-F238E27FC236}">
                <a16:creationId xmlns:a16="http://schemas.microsoft.com/office/drawing/2014/main" id="{2FBCDBCE-C98E-DB48-8183-00E88864B38E}"/>
              </a:ext>
            </a:extLst>
          </p:cNvPr>
          <p:cNvSpPr/>
          <p:nvPr/>
        </p:nvSpPr>
        <p:spPr>
          <a:xfrm>
            <a:off x="1455592" y="3687300"/>
            <a:ext cx="120000" cy="280000"/>
          </a:xfrm>
          <a:prstGeom prst="downArrow">
            <a:avLst/>
          </a:prstGeom>
          <a:solidFill>
            <a:srgbClr val="F9F4F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78"/>
          </a:p>
        </p:txBody>
      </p:sp>
      <p:sp>
        <p:nvSpPr>
          <p:cNvPr id="24" name="Down Arrow 23">
            <a:extLst>
              <a:ext uri="{FF2B5EF4-FFF2-40B4-BE49-F238E27FC236}">
                <a16:creationId xmlns:a16="http://schemas.microsoft.com/office/drawing/2014/main" id="{999E51AF-5DD0-7B4A-8C46-21F07A434819}"/>
              </a:ext>
            </a:extLst>
          </p:cNvPr>
          <p:cNvSpPr/>
          <p:nvPr/>
        </p:nvSpPr>
        <p:spPr>
          <a:xfrm>
            <a:off x="1455592" y="4247362"/>
            <a:ext cx="120000" cy="280000"/>
          </a:xfrm>
          <a:prstGeom prst="downArrow">
            <a:avLst/>
          </a:prstGeom>
          <a:solidFill>
            <a:srgbClr val="F9F4F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78"/>
          </a:p>
        </p:txBody>
      </p:sp>
      <p:sp>
        <p:nvSpPr>
          <p:cNvPr id="25" name="Down Arrow 24">
            <a:extLst>
              <a:ext uri="{FF2B5EF4-FFF2-40B4-BE49-F238E27FC236}">
                <a16:creationId xmlns:a16="http://schemas.microsoft.com/office/drawing/2014/main" id="{3F33AE6B-953B-0A49-8861-0A2B4841B659}"/>
              </a:ext>
            </a:extLst>
          </p:cNvPr>
          <p:cNvSpPr/>
          <p:nvPr/>
        </p:nvSpPr>
        <p:spPr>
          <a:xfrm>
            <a:off x="1455592" y="4807424"/>
            <a:ext cx="120000" cy="280000"/>
          </a:xfrm>
          <a:prstGeom prst="downArrow">
            <a:avLst/>
          </a:prstGeom>
          <a:solidFill>
            <a:srgbClr val="F9F4F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78"/>
          </a:p>
        </p:txBody>
      </p:sp>
      <p:sp>
        <p:nvSpPr>
          <p:cNvPr id="26" name="Rectangle 25">
            <a:extLst>
              <a:ext uri="{FF2B5EF4-FFF2-40B4-BE49-F238E27FC236}">
                <a16:creationId xmlns:a16="http://schemas.microsoft.com/office/drawing/2014/main" id="{C553CB15-1B4E-494A-9F21-31C6F66289B0}"/>
              </a:ext>
            </a:extLst>
          </p:cNvPr>
          <p:cNvSpPr/>
          <p:nvPr/>
        </p:nvSpPr>
        <p:spPr>
          <a:xfrm>
            <a:off x="45570" y="5315839"/>
            <a:ext cx="9615793" cy="331757"/>
          </a:xfrm>
          <a:prstGeom prst="rect">
            <a:avLst/>
          </a:prstGeom>
        </p:spPr>
        <p:txBody>
          <a:bodyPr wrap="square">
            <a:spAutoFit/>
          </a:bodyPr>
          <a:lstStyle/>
          <a:p>
            <a:pPr lvl="0" algn="just"/>
            <a:r>
              <a:rPr lang="en-US" sz="1556" b="1" i="1" dirty="0">
                <a:solidFill>
                  <a:srgbClr val="FFFF00"/>
                </a:solidFill>
              </a:rPr>
              <a:t>*A large naturally occurring community of flora and fauna occupying a major habitat, e.g. forest or tundra.</a:t>
            </a:r>
          </a:p>
        </p:txBody>
      </p:sp>
      <p:grpSp>
        <p:nvGrpSpPr>
          <p:cNvPr id="29" name="Group 28">
            <a:extLst>
              <a:ext uri="{FF2B5EF4-FFF2-40B4-BE49-F238E27FC236}">
                <a16:creationId xmlns:a16="http://schemas.microsoft.com/office/drawing/2014/main" id="{790BF938-670A-2F43-9FB6-D403FC437BDB}"/>
              </a:ext>
            </a:extLst>
          </p:cNvPr>
          <p:cNvGrpSpPr/>
          <p:nvPr/>
        </p:nvGrpSpPr>
        <p:grpSpPr>
          <a:xfrm>
            <a:off x="2525848" y="2927185"/>
            <a:ext cx="3086395" cy="2330582"/>
            <a:chOff x="2339752" y="2634466"/>
            <a:chExt cx="2777755" cy="2097524"/>
          </a:xfrm>
        </p:grpSpPr>
        <p:sp>
          <p:nvSpPr>
            <p:cNvPr id="27" name="Rectangle 26">
              <a:extLst>
                <a:ext uri="{FF2B5EF4-FFF2-40B4-BE49-F238E27FC236}">
                  <a16:creationId xmlns:a16="http://schemas.microsoft.com/office/drawing/2014/main" id="{C1720064-32D0-0E4C-B366-149B8E80B8BD}"/>
                </a:ext>
              </a:extLst>
            </p:cNvPr>
            <p:cNvSpPr/>
            <p:nvPr/>
          </p:nvSpPr>
          <p:spPr>
            <a:xfrm>
              <a:off x="3203848" y="3483173"/>
              <a:ext cx="1913659" cy="360099"/>
            </a:xfrm>
            <a:prstGeom prst="rect">
              <a:avLst/>
            </a:prstGeom>
          </p:spPr>
          <p:txBody>
            <a:bodyPr wrap="none">
              <a:spAutoFit/>
            </a:bodyPr>
            <a:lstStyle/>
            <a:p>
              <a:r>
                <a:rPr lang="en-US" sz="2000" b="1" dirty="0"/>
                <a:t>Studied in Ecology</a:t>
              </a:r>
            </a:p>
          </p:txBody>
        </p:sp>
        <p:sp>
          <p:nvSpPr>
            <p:cNvPr id="28" name="Right Brace 27">
              <a:extLst>
                <a:ext uri="{FF2B5EF4-FFF2-40B4-BE49-F238E27FC236}">
                  <a16:creationId xmlns:a16="http://schemas.microsoft.com/office/drawing/2014/main" id="{D22EE34B-7323-5845-8F5F-8829EB11F7E6}"/>
                </a:ext>
              </a:extLst>
            </p:cNvPr>
            <p:cNvSpPr/>
            <p:nvPr/>
          </p:nvSpPr>
          <p:spPr>
            <a:xfrm>
              <a:off x="2339752" y="2634466"/>
              <a:ext cx="864096" cy="2097524"/>
            </a:xfrm>
            <a:prstGeom prst="rightBrace">
              <a:avLst/>
            </a:pr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000" dirty="0"/>
            </a:p>
          </p:txBody>
        </p:sp>
      </p:grpSp>
    </p:spTree>
    <p:extLst>
      <p:ext uri="{BB962C8B-B14F-4D97-AF65-F5344CB8AC3E}">
        <p14:creationId xmlns:p14="http://schemas.microsoft.com/office/powerpoint/2010/main" val="3262399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4"/>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6"/>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25"/>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5"/>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6"/>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7" grpId="0"/>
      <p:bldP spid="10" grpId="0"/>
      <p:bldP spid="11" grpId="0"/>
      <p:bldP spid="13" grpId="0"/>
      <p:bldP spid="14" grpId="0"/>
      <p:bldP spid="15" grpId="0"/>
      <p:bldP spid="16" grpId="0"/>
      <p:bldP spid="17" grpId="0" animBg="1"/>
      <p:bldP spid="19" grpId="0" animBg="1"/>
      <p:bldP spid="20" grpId="0" animBg="1"/>
      <p:bldP spid="21" grpId="0" animBg="1"/>
      <p:bldP spid="22" grpId="0" animBg="1"/>
      <p:bldP spid="23" grpId="0" animBg="1"/>
      <p:bldP spid="24" grpId="0" animBg="1"/>
      <p:bldP spid="25" grpId="0" animBg="1"/>
      <p:bldP spid="26"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2260" y="91668"/>
            <a:ext cx="7866489" cy="952500"/>
          </a:xfrm>
        </p:spPr>
        <p:txBody>
          <a:bodyPr>
            <a:normAutofit/>
          </a:bodyPr>
          <a:lstStyle/>
          <a:p>
            <a:r>
              <a:rPr lang="en-US" sz="2222" b="1" dirty="0"/>
              <a:t>Exponential growth</a:t>
            </a:r>
          </a:p>
        </p:txBody>
      </p:sp>
      <p:sp>
        <p:nvSpPr>
          <p:cNvPr id="3" name="Content Placeholder 2"/>
          <p:cNvSpPr>
            <a:spLocks noGrp="1"/>
          </p:cNvSpPr>
          <p:nvPr>
            <p:ph idx="1"/>
          </p:nvPr>
        </p:nvSpPr>
        <p:spPr>
          <a:xfrm>
            <a:off x="179512" y="1017295"/>
            <a:ext cx="8568952" cy="4480498"/>
          </a:xfrm>
        </p:spPr>
        <p:txBody>
          <a:bodyPr>
            <a:noAutofit/>
          </a:bodyPr>
          <a:lstStyle/>
          <a:p>
            <a:pPr algn="just"/>
            <a:r>
              <a:rPr lang="en-US" sz="2000" dirty="0"/>
              <a:t>Resource (food and space) availability is obviously essential for the unimpeded growth of a population. </a:t>
            </a:r>
          </a:p>
          <a:p>
            <a:pPr algn="just"/>
            <a:r>
              <a:rPr lang="en-US" sz="2000" dirty="0"/>
              <a:t>When </a:t>
            </a:r>
            <a:r>
              <a:rPr lang="en-US" sz="2000" dirty="0">
                <a:solidFill>
                  <a:srgbClr val="FFFF00"/>
                </a:solidFill>
              </a:rPr>
              <a:t>resources in the habitat are unlimited</a:t>
            </a:r>
            <a:r>
              <a:rPr lang="en-US" sz="2000" dirty="0"/>
              <a:t>, each species has the ability to </a:t>
            </a:r>
            <a:r>
              <a:rPr lang="en-US" sz="2000" dirty="0" err="1"/>
              <a:t>realise</a:t>
            </a:r>
            <a:r>
              <a:rPr lang="en-US" sz="2000" dirty="0"/>
              <a:t> fully its innate potential to </a:t>
            </a:r>
            <a:r>
              <a:rPr lang="en-US" sz="2000" b="1" dirty="0">
                <a:solidFill>
                  <a:srgbClr val="FFFF00"/>
                </a:solidFill>
              </a:rPr>
              <a:t>grow in number </a:t>
            </a:r>
            <a:r>
              <a:rPr lang="en-US" sz="2000" dirty="0"/>
              <a:t>in an </a:t>
            </a:r>
            <a:r>
              <a:rPr lang="en-US" sz="2000" b="1" dirty="0">
                <a:solidFill>
                  <a:srgbClr val="FFFF00"/>
                </a:solidFill>
              </a:rPr>
              <a:t>exponential or geometric fashion</a:t>
            </a:r>
            <a:r>
              <a:rPr lang="en-US" sz="2000" dirty="0"/>
              <a:t>, as Darwin observed while developing his theory of natural selection.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9569" y="-95222"/>
            <a:ext cx="8088226" cy="952500"/>
          </a:xfrm>
        </p:spPr>
        <p:txBody>
          <a:bodyPr>
            <a:normAutofit/>
          </a:bodyPr>
          <a:lstStyle/>
          <a:p>
            <a:r>
              <a:rPr lang="en-US" sz="2222" b="1" dirty="0"/>
              <a:t>Exponential growth</a:t>
            </a:r>
          </a:p>
        </p:txBody>
      </p:sp>
      <p:sp>
        <p:nvSpPr>
          <p:cNvPr id="3" name="Content Placeholder 2"/>
          <p:cNvSpPr>
            <a:spLocks noGrp="1"/>
          </p:cNvSpPr>
          <p:nvPr>
            <p:ph idx="1"/>
          </p:nvPr>
        </p:nvSpPr>
        <p:spPr>
          <a:xfrm>
            <a:off x="107504" y="777271"/>
            <a:ext cx="8810489" cy="4366010"/>
          </a:xfrm>
        </p:spPr>
        <p:txBody>
          <a:bodyPr>
            <a:noAutofit/>
          </a:bodyPr>
          <a:lstStyle/>
          <a:p>
            <a:pPr algn="just"/>
            <a:r>
              <a:rPr lang="en-US" sz="2000" dirty="0"/>
              <a:t>Mathematical equation for exponential growth can be derived as follows; </a:t>
            </a:r>
          </a:p>
          <a:p>
            <a:pPr lvl="1" algn="just">
              <a:buNone/>
            </a:pPr>
            <a:r>
              <a:rPr lang="en-US" sz="2000" b="1" dirty="0" err="1">
                <a:solidFill>
                  <a:srgbClr val="FFFF00"/>
                </a:solidFill>
              </a:rPr>
              <a:t>dN</a:t>
            </a:r>
            <a:r>
              <a:rPr lang="en-US" sz="2000" b="1" dirty="0">
                <a:solidFill>
                  <a:srgbClr val="FFFF00"/>
                </a:solidFill>
              </a:rPr>
              <a:t>/</a:t>
            </a:r>
            <a:r>
              <a:rPr lang="en-US" sz="2000" b="1" dirty="0" err="1">
                <a:solidFill>
                  <a:srgbClr val="FFFF00"/>
                </a:solidFill>
              </a:rPr>
              <a:t>dt</a:t>
            </a:r>
            <a:r>
              <a:rPr lang="en-US" sz="2000" b="1" dirty="0">
                <a:solidFill>
                  <a:srgbClr val="FFFF00"/>
                </a:solidFill>
              </a:rPr>
              <a:t> = (b – d) × N</a:t>
            </a:r>
          </a:p>
          <a:p>
            <a:pPr lvl="1" algn="just">
              <a:buNone/>
            </a:pPr>
            <a:r>
              <a:rPr lang="en-US" sz="2000" b="1" dirty="0">
                <a:solidFill>
                  <a:srgbClr val="FFFF00"/>
                </a:solidFill>
              </a:rPr>
              <a:t>Let (b–d) = r, then</a:t>
            </a:r>
          </a:p>
          <a:p>
            <a:pPr lvl="1" algn="just">
              <a:buNone/>
            </a:pPr>
            <a:r>
              <a:rPr lang="en-US" sz="2000" b="1" dirty="0">
                <a:solidFill>
                  <a:srgbClr val="FFFF00"/>
                </a:solidFill>
              </a:rPr>
              <a:t>     </a:t>
            </a:r>
            <a:r>
              <a:rPr lang="en-US" sz="2000" b="1" dirty="0" err="1">
                <a:solidFill>
                  <a:srgbClr val="FFFF00"/>
                </a:solidFill>
              </a:rPr>
              <a:t>dN</a:t>
            </a:r>
            <a:r>
              <a:rPr lang="en-US" sz="2000" b="1" dirty="0">
                <a:solidFill>
                  <a:srgbClr val="FFFF00"/>
                </a:solidFill>
              </a:rPr>
              <a:t>/</a:t>
            </a:r>
            <a:r>
              <a:rPr lang="en-US" sz="2000" b="1" dirty="0" err="1">
                <a:solidFill>
                  <a:srgbClr val="FFFF00"/>
                </a:solidFill>
              </a:rPr>
              <a:t>dt</a:t>
            </a:r>
            <a:r>
              <a:rPr lang="en-US" sz="2000" b="1" dirty="0">
                <a:solidFill>
                  <a:srgbClr val="FFFF00"/>
                </a:solidFill>
              </a:rPr>
              <a:t> = </a:t>
            </a:r>
            <a:r>
              <a:rPr lang="en-US" sz="2000" b="1" dirty="0" err="1">
                <a:solidFill>
                  <a:srgbClr val="FFFF00"/>
                </a:solidFill>
              </a:rPr>
              <a:t>rN</a:t>
            </a:r>
            <a:endParaRPr lang="en-US" sz="2000" b="1" dirty="0">
              <a:solidFill>
                <a:srgbClr val="FFFF00"/>
              </a:solidFill>
            </a:endParaRPr>
          </a:p>
          <a:p>
            <a:pPr algn="just">
              <a:buNone/>
            </a:pPr>
            <a:r>
              <a:rPr lang="en-US" sz="2000" dirty="0"/>
              <a:t>Where, </a:t>
            </a:r>
          </a:p>
          <a:p>
            <a:pPr lvl="1" algn="just">
              <a:buNone/>
            </a:pPr>
            <a:r>
              <a:rPr lang="en-US" sz="2000" dirty="0"/>
              <a:t>N: population of size</a:t>
            </a:r>
          </a:p>
          <a:p>
            <a:pPr lvl="1" algn="just">
              <a:buNone/>
            </a:pPr>
            <a:r>
              <a:rPr lang="en-US" sz="2000" i="1" dirty="0"/>
              <a:t>b: </a:t>
            </a:r>
            <a:r>
              <a:rPr lang="en-US" sz="2000" dirty="0"/>
              <a:t>birth rates </a:t>
            </a:r>
          </a:p>
          <a:p>
            <a:pPr lvl="1" algn="just">
              <a:buNone/>
            </a:pPr>
            <a:r>
              <a:rPr lang="en-US" sz="2000" dirty="0"/>
              <a:t>d: death rates</a:t>
            </a:r>
          </a:p>
          <a:p>
            <a:pPr lvl="1" algn="just">
              <a:buNone/>
            </a:pPr>
            <a:r>
              <a:rPr lang="en-US" sz="2000" dirty="0"/>
              <a:t>r: intrinsic rate of natural increase </a:t>
            </a:r>
          </a:p>
          <a:p>
            <a:pPr algn="just"/>
            <a:r>
              <a:rPr lang="en-US" sz="2000" dirty="0"/>
              <a:t>r is a very important parameter chosen for assessing impacts of any biotic or </a:t>
            </a:r>
            <a:r>
              <a:rPr lang="en-US" sz="2000" dirty="0" err="1"/>
              <a:t>abiotic</a:t>
            </a:r>
            <a:r>
              <a:rPr lang="en-US" sz="2000" dirty="0"/>
              <a:t> factor on population growth.</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additive="base">
                                        <p:cTn id="1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 calcmode="lin" valueType="num">
                                      <p:cBhvr additive="base">
                                        <p:cTn id="23"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par>
                          <p:cTn id="25" fill="hold">
                            <p:stCondLst>
                              <p:cond delay="500"/>
                            </p:stCondLst>
                            <p:childTnLst>
                              <p:par>
                                <p:cTn id="26" presetID="2" presetClass="entr" presetSubtype="4" fill="hold" nodeType="afterEffect">
                                  <p:stCondLst>
                                    <p:cond delay="0"/>
                                  </p:stCondLst>
                                  <p:childTnLst>
                                    <p:set>
                                      <p:cBhvr>
                                        <p:cTn id="27" dur="1" fill="hold">
                                          <p:stCondLst>
                                            <p:cond delay="0"/>
                                          </p:stCondLst>
                                        </p:cTn>
                                        <p:tgtEl>
                                          <p:spTgt spid="3">
                                            <p:txEl>
                                              <p:pRg st="4" end="4"/>
                                            </p:txEl>
                                          </p:spTgt>
                                        </p:tgtEl>
                                        <p:attrNameLst>
                                          <p:attrName>style.visibility</p:attrName>
                                        </p:attrNameLst>
                                      </p:cBhvr>
                                      <p:to>
                                        <p:strVal val="visible"/>
                                      </p:to>
                                    </p:set>
                                    <p:anim calcmode="lin" valueType="num">
                                      <p:cBhvr additive="base">
                                        <p:cTn id="28"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3">
                                            <p:txEl>
                                              <p:pRg st="4" end="4"/>
                                            </p:txEl>
                                          </p:spTgt>
                                        </p:tgtEl>
                                        <p:attrNameLst>
                                          <p:attrName>ppt_y</p:attrName>
                                        </p:attrNameLst>
                                      </p:cBhvr>
                                      <p:tavLst>
                                        <p:tav tm="0">
                                          <p:val>
                                            <p:strVal val="1+#ppt_h/2"/>
                                          </p:val>
                                        </p:tav>
                                        <p:tav tm="100000">
                                          <p:val>
                                            <p:strVal val="#ppt_y"/>
                                          </p:val>
                                        </p:tav>
                                      </p:tavLst>
                                    </p:anim>
                                  </p:childTnLst>
                                </p:cTn>
                              </p:par>
                              <p:par>
                                <p:cTn id="30" presetID="2" presetClass="entr" presetSubtype="4" fill="hold" nodeType="with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 calcmode="lin" valueType="num">
                                      <p:cBhvr additive="base">
                                        <p:cTn id="32"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3">
                                            <p:txEl>
                                              <p:pRg st="5" end="5"/>
                                            </p:txEl>
                                          </p:spTgt>
                                        </p:tgtEl>
                                        <p:attrNameLst>
                                          <p:attrName>ppt_y</p:attrName>
                                        </p:attrNameLst>
                                      </p:cBhvr>
                                      <p:tavLst>
                                        <p:tav tm="0">
                                          <p:val>
                                            <p:strVal val="1+#ppt_h/2"/>
                                          </p:val>
                                        </p:tav>
                                        <p:tav tm="100000">
                                          <p:val>
                                            <p:strVal val="#ppt_y"/>
                                          </p:val>
                                        </p:tav>
                                      </p:tavLst>
                                    </p:anim>
                                  </p:childTnLst>
                                </p:cTn>
                              </p:par>
                              <p:par>
                                <p:cTn id="34" presetID="2" presetClass="entr" presetSubtype="4" fill="hold" nodeType="withEffect">
                                  <p:stCondLst>
                                    <p:cond delay="0"/>
                                  </p:stCondLst>
                                  <p:childTnLst>
                                    <p:set>
                                      <p:cBhvr>
                                        <p:cTn id="35" dur="1" fill="hold">
                                          <p:stCondLst>
                                            <p:cond delay="0"/>
                                          </p:stCondLst>
                                        </p:cTn>
                                        <p:tgtEl>
                                          <p:spTgt spid="3">
                                            <p:txEl>
                                              <p:pRg st="6" end="6"/>
                                            </p:txEl>
                                          </p:spTgt>
                                        </p:tgtEl>
                                        <p:attrNameLst>
                                          <p:attrName>style.visibility</p:attrName>
                                        </p:attrNameLst>
                                      </p:cBhvr>
                                      <p:to>
                                        <p:strVal val="visible"/>
                                      </p:to>
                                    </p:set>
                                    <p:anim calcmode="lin" valueType="num">
                                      <p:cBhvr additive="base">
                                        <p:cTn id="36"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7" dur="500" fill="hold"/>
                                        <p:tgtEl>
                                          <p:spTgt spid="3">
                                            <p:txEl>
                                              <p:pRg st="6" end="6"/>
                                            </p:txEl>
                                          </p:spTgt>
                                        </p:tgtEl>
                                        <p:attrNameLst>
                                          <p:attrName>ppt_y</p:attrName>
                                        </p:attrNameLst>
                                      </p:cBhvr>
                                      <p:tavLst>
                                        <p:tav tm="0">
                                          <p:val>
                                            <p:strVal val="1+#ppt_h/2"/>
                                          </p:val>
                                        </p:tav>
                                        <p:tav tm="100000">
                                          <p:val>
                                            <p:strVal val="#ppt_y"/>
                                          </p:val>
                                        </p:tav>
                                      </p:tavLst>
                                    </p:anim>
                                  </p:childTnLst>
                                </p:cTn>
                              </p:par>
                              <p:par>
                                <p:cTn id="38" presetID="2" presetClass="entr" presetSubtype="4" fill="hold" nodeType="withEffect">
                                  <p:stCondLst>
                                    <p:cond delay="0"/>
                                  </p:stCondLst>
                                  <p:childTnLst>
                                    <p:set>
                                      <p:cBhvr>
                                        <p:cTn id="39" dur="1" fill="hold">
                                          <p:stCondLst>
                                            <p:cond delay="0"/>
                                          </p:stCondLst>
                                        </p:cTn>
                                        <p:tgtEl>
                                          <p:spTgt spid="3">
                                            <p:txEl>
                                              <p:pRg st="7" end="7"/>
                                            </p:txEl>
                                          </p:spTgt>
                                        </p:tgtEl>
                                        <p:attrNameLst>
                                          <p:attrName>style.visibility</p:attrName>
                                        </p:attrNameLst>
                                      </p:cBhvr>
                                      <p:to>
                                        <p:strVal val="visible"/>
                                      </p:to>
                                    </p:set>
                                    <p:anim calcmode="lin" valueType="num">
                                      <p:cBhvr additive="base">
                                        <p:cTn id="40"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41" dur="500" fill="hold"/>
                                        <p:tgtEl>
                                          <p:spTgt spid="3">
                                            <p:txEl>
                                              <p:pRg st="7" end="7"/>
                                            </p:txEl>
                                          </p:spTgt>
                                        </p:tgtEl>
                                        <p:attrNameLst>
                                          <p:attrName>ppt_y</p:attrName>
                                        </p:attrNameLst>
                                      </p:cBhvr>
                                      <p:tavLst>
                                        <p:tav tm="0">
                                          <p:val>
                                            <p:strVal val="1+#ppt_h/2"/>
                                          </p:val>
                                        </p:tav>
                                        <p:tav tm="100000">
                                          <p:val>
                                            <p:strVal val="#ppt_y"/>
                                          </p:val>
                                        </p:tav>
                                      </p:tavLst>
                                    </p:anim>
                                  </p:childTnLst>
                                </p:cTn>
                              </p:par>
                              <p:par>
                                <p:cTn id="42" presetID="2" presetClass="entr" presetSubtype="4" fill="hold" nodeType="withEffect">
                                  <p:stCondLst>
                                    <p:cond delay="0"/>
                                  </p:stCondLst>
                                  <p:childTnLst>
                                    <p:set>
                                      <p:cBhvr>
                                        <p:cTn id="43" dur="1" fill="hold">
                                          <p:stCondLst>
                                            <p:cond delay="0"/>
                                          </p:stCondLst>
                                        </p:cTn>
                                        <p:tgtEl>
                                          <p:spTgt spid="3">
                                            <p:txEl>
                                              <p:pRg st="8" end="8"/>
                                            </p:txEl>
                                          </p:spTgt>
                                        </p:tgtEl>
                                        <p:attrNameLst>
                                          <p:attrName>style.visibility</p:attrName>
                                        </p:attrNameLst>
                                      </p:cBhvr>
                                      <p:to>
                                        <p:strVal val="visible"/>
                                      </p:to>
                                    </p:set>
                                    <p:anim calcmode="lin" valueType="num">
                                      <p:cBhvr additive="base">
                                        <p:cTn id="44"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45"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2" presetClass="entr" presetSubtype="4" fill="hold" nodeType="clickEffect">
                                  <p:stCondLst>
                                    <p:cond delay="0"/>
                                  </p:stCondLst>
                                  <p:childTnLst>
                                    <p:set>
                                      <p:cBhvr>
                                        <p:cTn id="49" dur="1" fill="hold">
                                          <p:stCondLst>
                                            <p:cond delay="0"/>
                                          </p:stCondLst>
                                        </p:cTn>
                                        <p:tgtEl>
                                          <p:spTgt spid="3">
                                            <p:txEl>
                                              <p:pRg st="9" end="9"/>
                                            </p:txEl>
                                          </p:spTgt>
                                        </p:tgtEl>
                                        <p:attrNameLst>
                                          <p:attrName>style.visibility</p:attrName>
                                        </p:attrNameLst>
                                      </p:cBhvr>
                                      <p:to>
                                        <p:strVal val="visible"/>
                                      </p:to>
                                    </p:set>
                                    <p:anim calcmode="lin" valueType="num">
                                      <p:cBhvr additive="base">
                                        <p:cTn id="50"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51"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6064" y="137198"/>
            <a:ext cx="7956015" cy="952500"/>
          </a:xfrm>
        </p:spPr>
        <p:txBody>
          <a:bodyPr>
            <a:normAutofit/>
          </a:bodyPr>
          <a:lstStyle/>
          <a:p>
            <a:r>
              <a:rPr lang="en-US" sz="3556" b="1" dirty="0"/>
              <a:t>Exponential growth</a:t>
            </a:r>
          </a:p>
        </p:txBody>
      </p:sp>
      <p:sp>
        <p:nvSpPr>
          <p:cNvPr id="3" name="Content Placeholder 2"/>
          <p:cNvSpPr>
            <a:spLocks noGrp="1"/>
          </p:cNvSpPr>
          <p:nvPr>
            <p:ph idx="1"/>
          </p:nvPr>
        </p:nvSpPr>
        <p:spPr>
          <a:xfrm>
            <a:off x="153999" y="925628"/>
            <a:ext cx="8666473" cy="4617696"/>
          </a:xfrm>
        </p:spPr>
        <p:txBody>
          <a:bodyPr>
            <a:noAutofit/>
          </a:bodyPr>
          <a:lstStyle/>
          <a:p>
            <a:r>
              <a:rPr lang="en-US" sz="2222" dirty="0"/>
              <a:t>The integral form of the exponential growth equation (</a:t>
            </a:r>
            <a:r>
              <a:rPr lang="en-US" sz="2222" dirty="0" err="1"/>
              <a:t>dN</a:t>
            </a:r>
            <a:r>
              <a:rPr lang="en-US" sz="2222" dirty="0"/>
              <a:t>/</a:t>
            </a:r>
            <a:r>
              <a:rPr lang="en-US" sz="2222" dirty="0" err="1"/>
              <a:t>dt</a:t>
            </a:r>
            <a:r>
              <a:rPr lang="en-US" sz="2222" dirty="0"/>
              <a:t> = </a:t>
            </a:r>
            <a:r>
              <a:rPr lang="en-US" sz="2222" dirty="0" err="1"/>
              <a:t>rN</a:t>
            </a:r>
            <a:r>
              <a:rPr lang="en-US" sz="2222" dirty="0"/>
              <a:t>) is as follows;</a:t>
            </a:r>
          </a:p>
          <a:p>
            <a:pPr lvl="1">
              <a:buNone/>
            </a:pPr>
            <a:r>
              <a:rPr lang="en-US" sz="2667" b="1" dirty="0" err="1">
                <a:solidFill>
                  <a:srgbClr val="FFFF00"/>
                </a:solidFill>
              </a:rPr>
              <a:t>N</a:t>
            </a:r>
            <a:r>
              <a:rPr lang="en-US" sz="2667" b="1" baseline="-25000" dirty="0" err="1">
                <a:solidFill>
                  <a:srgbClr val="FFFF00"/>
                </a:solidFill>
              </a:rPr>
              <a:t>t</a:t>
            </a:r>
            <a:r>
              <a:rPr lang="en-US" sz="2667" b="1" dirty="0">
                <a:solidFill>
                  <a:srgbClr val="FFFF00"/>
                </a:solidFill>
              </a:rPr>
              <a:t> = N</a:t>
            </a:r>
            <a:r>
              <a:rPr lang="en-US" sz="2667" b="1" baseline="-25000" dirty="0">
                <a:solidFill>
                  <a:srgbClr val="FFFF00"/>
                </a:solidFill>
              </a:rPr>
              <a:t>0</a:t>
            </a:r>
            <a:r>
              <a:rPr lang="en-US" sz="2667" b="1" dirty="0">
                <a:solidFill>
                  <a:srgbClr val="FFFF00"/>
                </a:solidFill>
              </a:rPr>
              <a:t> </a:t>
            </a:r>
            <a:r>
              <a:rPr lang="en-US" sz="2667" b="1" dirty="0" err="1">
                <a:solidFill>
                  <a:srgbClr val="FFFF00"/>
                </a:solidFill>
              </a:rPr>
              <a:t>e</a:t>
            </a:r>
            <a:r>
              <a:rPr lang="en-US" sz="2667" b="1" baseline="30000" dirty="0" err="1">
                <a:solidFill>
                  <a:srgbClr val="FFFF00"/>
                </a:solidFill>
              </a:rPr>
              <a:t>rt</a:t>
            </a:r>
            <a:r>
              <a:rPr lang="en-US" sz="2667" b="1" baseline="30000" dirty="0">
                <a:solidFill>
                  <a:srgbClr val="FFFF00"/>
                </a:solidFill>
              </a:rPr>
              <a:t> </a:t>
            </a:r>
            <a:endParaRPr lang="en-US" sz="2000" b="1" baseline="30000" dirty="0">
              <a:solidFill>
                <a:srgbClr val="FFFF00"/>
              </a:solidFill>
            </a:endParaRPr>
          </a:p>
          <a:p>
            <a:pPr>
              <a:buNone/>
            </a:pPr>
            <a:r>
              <a:rPr lang="en-US" sz="2222" dirty="0"/>
              <a:t>Where,</a:t>
            </a:r>
          </a:p>
          <a:p>
            <a:pPr lvl="1">
              <a:buNone/>
            </a:pPr>
            <a:r>
              <a:rPr lang="en-US" sz="2222" dirty="0" err="1"/>
              <a:t>N</a:t>
            </a:r>
            <a:r>
              <a:rPr lang="en-US" sz="2222" baseline="-25000" dirty="0" err="1"/>
              <a:t>t</a:t>
            </a:r>
            <a:r>
              <a:rPr lang="en-US" sz="2222" dirty="0"/>
              <a:t> = Population density after time t</a:t>
            </a:r>
          </a:p>
          <a:p>
            <a:pPr lvl="1">
              <a:buNone/>
            </a:pPr>
            <a:r>
              <a:rPr lang="en-US" sz="2222" dirty="0"/>
              <a:t>N</a:t>
            </a:r>
            <a:r>
              <a:rPr lang="en-US" sz="2222" baseline="-25000" dirty="0"/>
              <a:t>0</a:t>
            </a:r>
            <a:r>
              <a:rPr lang="en-US" sz="2222" dirty="0"/>
              <a:t> = Population density at time zero</a:t>
            </a:r>
          </a:p>
          <a:p>
            <a:pPr lvl="1">
              <a:buNone/>
            </a:pPr>
            <a:r>
              <a:rPr lang="en-US" sz="2222" dirty="0"/>
              <a:t>r = intrinsic rate of natural increase</a:t>
            </a:r>
          </a:p>
          <a:p>
            <a:pPr lvl="1">
              <a:buNone/>
            </a:pPr>
            <a:r>
              <a:rPr lang="en-US" sz="2222" dirty="0"/>
              <a:t>e = the base of natural logarithms (2.71828)</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additive="base">
                                        <p:cTn id="1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 calcmode="lin" valueType="num">
                                      <p:cBhvr additive="base">
                                        <p:cTn id="2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anim calcmode="lin" valueType="num">
                                      <p:cBhvr additive="base">
                                        <p:cTn id="29"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5" end="5"/>
                                            </p:txEl>
                                          </p:spTgt>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 calcmode="lin" valueType="num">
                                      <p:cBhvr additive="base">
                                        <p:cTn id="3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a:blip r:embed="rId2" cstate="print"/>
          <a:srcRect l="17624" t="16040" r="61622" b="10133"/>
          <a:stretch>
            <a:fillRect/>
          </a:stretch>
        </p:blipFill>
        <p:spPr bwMode="auto">
          <a:xfrm>
            <a:off x="3051831" y="217208"/>
            <a:ext cx="3040338" cy="5280587"/>
          </a:xfrm>
          <a:prstGeom prst="rect">
            <a:avLst/>
          </a:prstGeom>
          <a:noFill/>
          <a:ln w="9525">
            <a:noFill/>
            <a:miter lim="800000"/>
            <a:headEnd/>
            <a:tailEnd/>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8072" y="217208"/>
            <a:ext cx="7956015" cy="472447"/>
          </a:xfrm>
        </p:spPr>
        <p:txBody>
          <a:bodyPr>
            <a:normAutofit/>
          </a:bodyPr>
          <a:lstStyle/>
          <a:p>
            <a:r>
              <a:rPr lang="en-US" sz="2222" b="1" dirty="0"/>
              <a:t>Logistic growth</a:t>
            </a:r>
          </a:p>
        </p:txBody>
      </p:sp>
      <p:sp>
        <p:nvSpPr>
          <p:cNvPr id="3" name="Content Placeholder 2"/>
          <p:cNvSpPr>
            <a:spLocks noGrp="1"/>
          </p:cNvSpPr>
          <p:nvPr>
            <p:ph idx="1"/>
          </p:nvPr>
        </p:nvSpPr>
        <p:spPr>
          <a:xfrm>
            <a:off x="226007" y="765610"/>
            <a:ext cx="8666473" cy="4617696"/>
          </a:xfrm>
        </p:spPr>
        <p:txBody>
          <a:bodyPr>
            <a:noAutofit/>
          </a:bodyPr>
          <a:lstStyle/>
          <a:p>
            <a:pPr algn="just"/>
            <a:r>
              <a:rPr lang="en-US" sz="1778" b="1" dirty="0">
                <a:solidFill>
                  <a:srgbClr val="FFFF00"/>
                </a:solidFill>
              </a:rPr>
              <a:t>Carrying capacity (K</a:t>
            </a:r>
            <a:r>
              <a:rPr lang="en-US" sz="1778" dirty="0"/>
              <a:t>) is the attribute/ability of a given habitat to support a maximum possible number of individuals with its available resources.</a:t>
            </a:r>
          </a:p>
          <a:p>
            <a:pPr algn="just"/>
            <a:r>
              <a:rPr lang="en-US" sz="1778" dirty="0"/>
              <a:t>A population growing in a habitat with limited resources show initially a lag phase, followed by phases of acceleration and deceleration and finally an asymptote (straight line) when the population density reaches the carrying capacity. </a:t>
            </a:r>
          </a:p>
          <a:p>
            <a:pPr algn="just"/>
            <a:r>
              <a:rPr lang="en-US" sz="1778" dirty="0"/>
              <a:t>A plot of N in relation to time (t) results in a sigmoid curve. This type of population growth is called </a:t>
            </a:r>
            <a:r>
              <a:rPr lang="en-US" sz="1778" b="1" dirty="0" err="1">
                <a:solidFill>
                  <a:srgbClr val="FFFF00"/>
                </a:solidFill>
              </a:rPr>
              <a:t>Verhulst</a:t>
            </a:r>
            <a:r>
              <a:rPr lang="en-US" sz="1778" b="1" dirty="0">
                <a:solidFill>
                  <a:srgbClr val="FFFF00"/>
                </a:solidFill>
              </a:rPr>
              <a:t>-Pearl Logistic Growth </a:t>
            </a:r>
            <a:r>
              <a:rPr lang="en-US" sz="1778" dirty="0"/>
              <a:t>and is described by the following equation: </a:t>
            </a:r>
          </a:p>
          <a:p>
            <a:pPr lvl="1" algn="just">
              <a:buNone/>
            </a:pPr>
            <a:r>
              <a:rPr lang="en-US" sz="1778" b="1" dirty="0" err="1">
                <a:solidFill>
                  <a:schemeClr val="accent3">
                    <a:lumMod val="50000"/>
                  </a:schemeClr>
                </a:solidFill>
              </a:rPr>
              <a:t>dN</a:t>
            </a:r>
            <a:r>
              <a:rPr lang="en-US" sz="1778" b="1" dirty="0">
                <a:solidFill>
                  <a:schemeClr val="accent3">
                    <a:lumMod val="50000"/>
                  </a:schemeClr>
                </a:solidFill>
              </a:rPr>
              <a:t>/</a:t>
            </a:r>
            <a:r>
              <a:rPr lang="en-US" sz="1778" b="1" dirty="0" err="1">
                <a:solidFill>
                  <a:schemeClr val="accent3">
                    <a:lumMod val="50000"/>
                  </a:schemeClr>
                </a:solidFill>
              </a:rPr>
              <a:t>dt</a:t>
            </a:r>
            <a:r>
              <a:rPr lang="en-US" sz="1778" b="1" dirty="0">
                <a:solidFill>
                  <a:schemeClr val="accent3">
                    <a:lumMod val="50000"/>
                  </a:schemeClr>
                </a:solidFill>
              </a:rPr>
              <a:t> = K N </a:t>
            </a:r>
            <a:r>
              <a:rPr lang="en-US" sz="1778" b="1" dirty="0" err="1">
                <a:solidFill>
                  <a:schemeClr val="accent3">
                    <a:lumMod val="50000"/>
                  </a:schemeClr>
                </a:solidFill>
              </a:rPr>
              <a:t>rN</a:t>
            </a:r>
            <a:r>
              <a:rPr lang="en-US" sz="1778" b="1" dirty="0">
                <a:solidFill>
                  <a:schemeClr val="accent3">
                    <a:lumMod val="50000"/>
                  </a:schemeClr>
                </a:solidFill>
              </a:rPr>
              <a:t> (K-N/K)</a:t>
            </a:r>
          </a:p>
          <a:p>
            <a:pPr lvl="1" algn="just">
              <a:buNone/>
            </a:pPr>
            <a:endParaRPr lang="en-US" sz="1778" dirty="0"/>
          </a:p>
          <a:p>
            <a:pPr lvl="1" algn="just">
              <a:buNone/>
            </a:pPr>
            <a:r>
              <a:rPr lang="en-US" sz="1778" dirty="0"/>
              <a:t>Where,</a:t>
            </a:r>
          </a:p>
          <a:p>
            <a:pPr lvl="2" algn="just">
              <a:buNone/>
            </a:pPr>
            <a:r>
              <a:rPr lang="en-US" sz="1778" dirty="0"/>
              <a:t>N = Population density at time t , </a:t>
            </a:r>
          </a:p>
          <a:p>
            <a:pPr lvl="2" algn="just">
              <a:buNone/>
            </a:pPr>
            <a:r>
              <a:rPr lang="en-US" sz="1778" dirty="0"/>
              <a:t>r = Intrinsic rate of natural increase, </a:t>
            </a:r>
          </a:p>
          <a:p>
            <a:pPr lvl="2" algn="just">
              <a:buNone/>
            </a:pPr>
            <a:r>
              <a:rPr lang="en-US" sz="1778" dirty="0"/>
              <a:t>K = Carrying capacity</a:t>
            </a:r>
          </a:p>
          <a:p>
            <a:pPr algn="just"/>
            <a:r>
              <a:rPr lang="en-US" sz="1778" dirty="0"/>
              <a:t>Since resources for growth for most animal populations are finite and become limiting sooner or later, the logistic growth model is considered a more realistic one. </a:t>
            </a:r>
            <a:endParaRPr lang="en-US" sz="1778" i="1" dirty="0"/>
          </a:p>
        </p:txBody>
      </p:sp>
      <p:pic>
        <p:nvPicPr>
          <p:cNvPr id="1026" name="Picture 2"/>
          <p:cNvPicPr>
            <a:picLocks noChangeAspect="1" noChangeArrowheads="1"/>
          </p:cNvPicPr>
          <p:nvPr/>
        </p:nvPicPr>
        <p:blipFill>
          <a:blip r:embed="rId3" cstate="print"/>
          <a:srcRect l="14304" t="47047" r="43359" b="30805"/>
          <a:stretch>
            <a:fillRect/>
          </a:stretch>
        </p:blipFill>
        <p:spPr bwMode="auto">
          <a:xfrm>
            <a:off x="671736" y="3074458"/>
            <a:ext cx="1809968" cy="611833"/>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par>
                          <p:cTn id="21" fill="hold">
                            <p:stCondLst>
                              <p:cond delay="500"/>
                            </p:stCondLst>
                            <p:childTnLst>
                              <p:par>
                                <p:cTn id="22" presetID="23" presetClass="entr" presetSubtype="16" fill="hold" nodeType="afterEffect">
                                  <p:stCondLst>
                                    <p:cond delay="0"/>
                                  </p:stCondLst>
                                  <p:childTnLst>
                                    <p:set>
                                      <p:cBhvr>
                                        <p:cTn id="23" dur="1" fill="hold">
                                          <p:stCondLst>
                                            <p:cond delay="0"/>
                                          </p:stCondLst>
                                        </p:cTn>
                                        <p:tgtEl>
                                          <p:spTgt spid="1026"/>
                                        </p:tgtEl>
                                        <p:attrNameLst>
                                          <p:attrName>style.visibility</p:attrName>
                                        </p:attrNameLst>
                                      </p:cBhvr>
                                      <p:to>
                                        <p:strVal val="visible"/>
                                      </p:to>
                                    </p:set>
                                    <p:anim calcmode="lin" valueType="num">
                                      <p:cBhvr>
                                        <p:cTn id="24" dur="500" fill="hold"/>
                                        <p:tgtEl>
                                          <p:spTgt spid="1026"/>
                                        </p:tgtEl>
                                        <p:attrNameLst>
                                          <p:attrName>ppt_w</p:attrName>
                                        </p:attrNameLst>
                                      </p:cBhvr>
                                      <p:tavLst>
                                        <p:tav tm="0">
                                          <p:val>
                                            <p:fltVal val="0"/>
                                          </p:val>
                                        </p:tav>
                                        <p:tav tm="100000">
                                          <p:val>
                                            <p:strVal val="#ppt_w"/>
                                          </p:val>
                                        </p:tav>
                                      </p:tavLst>
                                    </p:anim>
                                    <p:anim calcmode="lin" valueType="num">
                                      <p:cBhvr>
                                        <p:cTn id="25" dur="500" fill="hold"/>
                                        <p:tgtEl>
                                          <p:spTgt spid="1026"/>
                                        </p:tgtEl>
                                        <p:attrNameLst>
                                          <p:attrName>ppt_h</p:attrName>
                                        </p:attrNameLst>
                                      </p:cBhvr>
                                      <p:tavLst>
                                        <p:tav tm="0">
                                          <p:val>
                                            <p:fltVal val="0"/>
                                          </p:val>
                                        </p:tav>
                                        <p:tav tm="100000">
                                          <p:val>
                                            <p:strVal val="#ppt_h"/>
                                          </p:val>
                                        </p:tav>
                                      </p:tavLst>
                                    </p:anim>
                                  </p:childTnLst>
                                </p:cTn>
                              </p:par>
                            </p:childTnLst>
                          </p:cTn>
                        </p:par>
                        <p:par>
                          <p:cTn id="26" fill="hold">
                            <p:stCondLst>
                              <p:cond delay="1000"/>
                            </p:stCondLst>
                            <p:childTnLst>
                              <p:par>
                                <p:cTn id="27" presetID="2" presetClass="entr" presetSubtype="4" fill="hold" nodeType="after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anim calcmode="lin" valueType="num">
                                      <p:cBhvr additive="base">
                                        <p:cTn id="2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par>
                          <p:cTn id="31" fill="hold">
                            <p:stCondLst>
                              <p:cond delay="1500"/>
                            </p:stCondLst>
                            <p:childTnLst>
                              <p:par>
                                <p:cTn id="32" presetID="2" presetClass="entr" presetSubtype="4" fill="hold" nodeType="afterEffect">
                                  <p:stCondLst>
                                    <p:cond delay="0"/>
                                  </p:stCondLst>
                                  <p:childTnLst>
                                    <p:set>
                                      <p:cBhvr>
                                        <p:cTn id="33" dur="1" fill="hold">
                                          <p:stCondLst>
                                            <p:cond delay="0"/>
                                          </p:stCondLst>
                                        </p:cTn>
                                        <p:tgtEl>
                                          <p:spTgt spid="3">
                                            <p:txEl>
                                              <p:pRg st="5" end="5"/>
                                            </p:txEl>
                                          </p:spTgt>
                                        </p:tgtEl>
                                        <p:attrNameLst>
                                          <p:attrName>style.visibility</p:attrName>
                                        </p:attrNameLst>
                                      </p:cBhvr>
                                      <p:to>
                                        <p:strVal val="visible"/>
                                      </p:to>
                                    </p:set>
                                    <p:anim calcmode="lin" valueType="num">
                                      <p:cBhvr additive="base">
                                        <p:cTn id="34"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5"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par>
                          <p:cTn id="36" fill="hold">
                            <p:stCondLst>
                              <p:cond delay="2000"/>
                            </p:stCondLst>
                            <p:childTnLst>
                              <p:par>
                                <p:cTn id="37" presetID="2" presetClass="entr" presetSubtype="4" fill="hold" nodeType="afterEffect">
                                  <p:stCondLst>
                                    <p:cond delay="0"/>
                                  </p:stCondLst>
                                  <p:childTnLst>
                                    <p:set>
                                      <p:cBhvr>
                                        <p:cTn id="38" dur="1" fill="hold">
                                          <p:stCondLst>
                                            <p:cond delay="0"/>
                                          </p:stCondLst>
                                        </p:cTn>
                                        <p:tgtEl>
                                          <p:spTgt spid="3">
                                            <p:txEl>
                                              <p:pRg st="6" end="6"/>
                                            </p:txEl>
                                          </p:spTgt>
                                        </p:tgtEl>
                                        <p:attrNameLst>
                                          <p:attrName>style.visibility</p:attrName>
                                        </p:attrNameLst>
                                      </p:cBhvr>
                                      <p:to>
                                        <p:strVal val="visible"/>
                                      </p:to>
                                    </p:set>
                                    <p:anim calcmode="lin" valueType="num">
                                      <p:cBhvr additive="base">
                                        <p:cTn id="39"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par>
                          <p:cTn id="41" fill="hold">
                            <p:stCondLst>
                              <p:cond delay="2500"/>
                            </p:stCondLst>
                            <p:childTnLst>
                              <p:par>
                                <p:cTn id="42" presetID="2" presetClass="entr" presetSubtype="4" fill="hold" nodeType="afterEffect">
                                  <p:stCondLst>
                                    <p:cond delay="0"/>
                                  </p:stCondLst>
                                  <p:childTnLst>
                                    <p:set>
                                      <p:cBhvr>
                                        <p:cTn id="43" dur="1" fill="hold">
                                          <p:stCondLst>
                                            <p:cond delay="0"/>
                                          </p:stCondLst>
                                        </p:cTn>
                                        <p:tgtEl>
                                          <p:spTgt spid="3">
                                            <p:txEl>
                                              <p:pRg st="7" end="7"/>
                                            </p:txEl>
                                          </p:spTgt>
                                        </p:tgtEl>
                                        <p:attrNameLst>
                                          <p:attrName>style.visibility</p:attrName>
                                        </p:attrNameLst>
                                      </p:cBhvr>
                                      <p:to>
                                        <p:strVal val="visible"/>
                                      </p:to>
                                    </p:set>
                                    <p:anim calcmode="lin" valueType="num">
                                      <p:cBhvr additive="base">
                                        <p:cTn id="44"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45"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par>
                          <p:cTn id="46" fill="hold">
                            <p:stCondLst>
                              <p:cond delay="3000"/>
                            </p:stCondLst>
                            <p:childTnLst>
                              <p:par>
                                <p:cTn id="47" presetID="2" presetClass="entr" presetSubtype="4" fill="hold" nodeType="afterEffect">
                                  <p:stCondLst>
                                    <p:cond delay="0"/>
                                  </p:stCondLst>
                                  <p:childTnLst>
                                    <p:set>
                                      <p:cBhvr>
                                        <p:cTn id="48" dur="1" fill="hold">
                                          <p:stCondLst>
                                            <p:cond delay="0"/>
                                          </p:stCondLst>
                                        </p:cTn>
                                        <p:tgtEl>
                                          <p:spTgt spid="3">
                                            <p:txEl>
                                              <p:pRg st="8" end="8"/>
                                            </p:txEl>
                                          </p:spTgt>
                                        </p:tgtEl>
                                        <p:attrNameLst>
                                          <p:attrName>style.visibility</p:attrName>
                                        </p:attrNameLst>
                                      </p:cBhvr>
                                      <p:to>
                                        <p:strVal val="visible"/>
                                      </p:to>
                                    </p:set>
                                    <p:anim calcmode="lin" valueType="num">
                                      <p:cBhvr additive="base">
                                        <p:cTn id="49"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3">
                                            <p:txEl>
                                              <p:pRg st="9" end="9"/>
                                            </p:txEl>
                                          </p:spTgt>
                                        </p:tgtEl>
                                        <p:attrNameLst>
                                          <p:attrName>style.visibility</p:attrName>
                                        </p:attrNameLst>
                                      </p:cBhvr>
                                      <p:to>
                                        <p:strVal val="visible"/>
                                      </p:to>
                                    </p:set>
                                    <p:anim calcmode="lin" valueType="num">
                                      <p:cBhvr additive="base">
                                        <p:cTn id="55"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6633" y="-22820"/>
            <a:ext cx="7349021" cy="948059"/>
          </a:xfrm>
        </p:spPr>
        <p:txBody>
          <a:bodyPr>
            <a:normAutofit/>
          </a:bodyPr>
          <a:lstStyle/>
          <a:p>
            <a:r>
              <a:rPr lang="en-US" sz="3556" b="1" dirty="0"/>
              <a:t>Population growth curve</a:t>
            </a:r>
          </a:p>
        </p:txBody>
      </p:sp>
      <p:sp>
        <p:nvSpPr>
          <p:cNvPr id="3" name="Content Placeholder 2"/>
          <p:cNvSpPr>
            <a:spLocks noGrp="1"/>
          </p:cNvSpPr>
          <p:nvPr>
            <p:ph idx="1"/>
          </p:nvPr>
        </p:nvSpPr>
        <p:spPr>
          <a:xfrm>
            <a:off x="-245432" y="765610"/>
            <a:ext cx="8005275" cy="4596168"/>
          </a:xfrm>
        </p:spPr>
        <p:txBody>
          <a:bodyPr>
            <a:noAutofit/>
          </a:bodyPr>
          <a:lstStyle/>
          <a:p>
            <a:pPr algn="just"/>
            <a:r>
              <a:rPr lang="en-US" sz="2222" dirty="0"/>
              <a:t>The exponential or geometric growth pattern of a population results in a </a:t>
            </a:r>
            <a:r>
              <a:rPr lang="en-US" sz="2222" b="1" dirty="0">
                <a:solidFill>
                  <a:srgbClr val="FFFF00"/>
                </a:solidFill>
              </a:rPr>
              <a:t>J-shaped curve</a:t>
            </a:r>
            <a:r>
              <a:rPr lang="en-US" sz="2222" dirty="0"/>
              <a:t> when we plot N in relation to time.</a:t>
            </a:r>
          </a:p>
          <a:p>
            <a:pPr algn="just">
              <a:buNone/>
            </a:pPr>
            <a:endParaRPr lang="en-US" sz="2222" dirty="0"/>
          </a:p>
        </p:txBody>
      </p:sp>
      <p:pic>
        <p:nvPicPr>
          <p:cNvPr id="1026" name="Picture 2"/>
          <p:cNvPicPr>
            <a:picLocks noChangeAspect="1" noChangeArrowheads="1"/>
          </p:cNvPicPr>
          <p:nvPr/>
        </p:nvPicPr>
        <p:blipFill>
          <a:blip r:embed="rId3" cstate="print"/>
          <a:srcRect l="4140" r="15814"/>
          <a:stretch>
            <a:fillRect/>
          </a:stretch>
        </p:blipFill>
        <p:spPr bwMode="auto">
          <a:xfrm>
            <a:off x="251520" y="1637917"/>
            <a:ext cx="5165329" cy="3879445"/>
          </a:xfrm>
          <a:prstGeom prst="rect">
            <a:avLst/>
          </a:prstGeom>
          <a:noFill/>
          <a:ln w="9525">
            <a:noFill/>
            <a:miter lim="800000"/>
            <a:headEnd/>
            <a:tailEnd/>
          </a:ln>
        </p:spPr>
      </p:pic>
      <p:sp>
        <p:nvSpPr>
          <p:cNvPr id="5" name="Rectangle 4"/>
          <p:cNvSpPr/>
          <p:nvPr/>
        </p:nvSpPr>
        <p:spPr>
          <a:xfrm>
            <a:off x="5548722" y="2590039"/>
            <a:ext cx="3343758" cy="2554545"/>
          </a:xfrm>
          <a:prstGeom prst="rect">
            <a:avLst/>
          </a:prstGeom>
        </p:spPr>
        <p:txBody>
          <a:bodyPr wrap="square">
            <a:spAutoFit/>
          </a:bodyPr>
          <a:lstStyle/>
          <a:p>
            <a:pPr algn="just"/>
            <a:r>
              <a:rPr lang="en-US" sz="2000" dirty="0"/>
              <a:t>Population growth curve;</a:t>
            </a:r>
          </a:p>
          <a:p>
            <a:pPr algn="just">
              <a:buFont typeface="Wingdings" pitchFamily="2" charset="2"/>
              <a:buChar char="ü"/>
            </a:pPr>
            <a:r>
              <a:rPr lang="en-US" sz="2000" b="1" dirty="0"/>
              <a:t>a when resources are </a:t>
            </a:r>
            <a:r>
              <a:rPr lang="en-US" sz="2000" b="1" dirty="0" err="1"/>
              <a:t>un</a:t>
            </a:r>
            <a:r>
              <a:rPr lang="en-US" sz="2000" dirty="0" err="1"/>
              <a:t>limiting</a:t>
            </a:r>
            <a:r>
              <a:rPr lang="en-US" sz="2000" dirty="0"/>
              <a:t> the growth, plot is exponential, </a:t>
            </a:r>
          </a:p>
          <a:p>
            <a:pPr algn="just">
              <a:buFont typeface="Wingdings" pitchFamily="2" charset="2"/>
              <a:buChar char="ü"/>
            </a:pPr>
            <a:r>
              <a:rPr lang="en-US" sz="2000" b="1" dirty="0"/>
              <a:t>b when resources are limiting </a:t>
            </a:r>
            <a:r>
              <a:rPr lang="en-US" sz="2000" dirty="0"/>
              <a:t>the growth, plot is logistic.</a:t>
            </a:r>
          </a:p>
          <a:p>
            <a:pPr algn="just">
              <a:buFont typeface="Wingdings" pitchFamily="2" charset="2"/>
              <a:buChar char="ü"/>
            </a:pPr>
            <a:r>
              <a:rPr lang="en-US" sz="2000" b="1" dirty="0"/>
              <a:t>K: carrying capacity</a:t>
            </a:r>
            <a:endParaRPr lang="en-US" sz="2000" dirty="0"/>
          </a:p>
        </p:txBody>
      </p:sp>
      <p:sp>
        <p:nvSpPr>
          <p:cNvPr id="6" name="Rectangle 5"/>
          <p:cNvSpPr/>
          <p:nvPr/>
        </p:nvSpPr>
        <p:spPr>
          <a:xfrm>
            <a:off x="5548722" y="1657369"/>
            <a:ext cx="3279455" cy="704586"/>
          </a:xfrm>
          <a:prstGeom prst="rect">
            <a:avLst/>
          </a:prstGeom>
        </p:spPr>
        <p:txBody>
          <a:bodyPr wrap="square">
            <a:spAutoFit/>
          </a:bodyPr>
          <a:lstStyle/>
          <a:p>
            <a:pPr algn="just"/>
            <a:r>
              <a:rPr lang="en-US" sz="2000" b="1" dirty="0"/>
              <a:t>Logistic growth curve is a </a:t>
            </a:r>
            <a:r>
              <a:rPr lang="en-US" sz="2000" b="1" dirty="0">
                <a:solidFill>
                  <a:srgbClr val="FFFF00"/>
                </a:solidFill>
              </a:rPr>
              <a:t>sigmoid curve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p:cTn id="13" dur="500" fill="hold"/>
                                        <p:tgtEl>
                                          <p:spTgt spid="6"/>
                                        </p:tgtEl>
                                        <p:attrNameLst>
                                          <p:attrName>ppt_w</p:attrName>
                                        </p:attrNameLst>
                                      </p:cBhvr>
                                      <p:tavLst>
                                        <p:tav tm="0">
                                          <p:val>
                                            <p:fltVal val="0"/>
                                          </p:val>
                                        </p:tav>
                                        <p:tav tm="100000">
                                          <p:val>
                                            <p:strVal val="#ppt_w"/>
                                          </p:val>
                                        </p:tav>
                                      </p:tavLst>
                                    </p:anim>
                                    <p:anim calcmode="lin" valueType="num">
                                      <p:cBhvr>
                                        <p:cTn id="14" dur="500" fill="hold"/>
                                        <p:tgtEl>
                                          <p:spTgt spid="6"/>
                                        </p:tgtEl>
                                        <p:attrNameLst>
                                          <p:attrName>ppt_h</p:attrName>
                                        </p:attrNameLst>
                                      </p:cBhvr>
                                      <p:tavLst>
                                        <p:tav tm="0">
                                          <p:val>
                                            <p:fltVal val="0"/>
                                          </p:val>
                                        </p:tav>
                                        <p:tav tm="100000">
                                          <p:val>
                                            <p:strVal val="#ppt_h"/>
                                          </p:val>
                                        </p:tav>
                                      </p:tavLst>
                                    </p:anim>
                                  </p:childTnLst>
                                </p:cTn>
                              </p:par>
                              <p:par>
                                <p:cTn id="15" presetID="23" presetClass="entr" presetSubtype="16"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p:cTn id="17" dur="500" fill="hold"/>
                                        <p:tgtEl>
                                          <p:spTgt spid="5"/>
                                        </p:tgtEl>
                                        <p:attrNameLst>
                                          <p:attrName>ppt_w</p:attrName>
                                        </p:attrNameLst>
                                      </p:cBhvr>
                                      <p:tavLst>
                                        <p:tav tm="0">
                                          <p:val>
                                            <p:fltVal val="0"/>
                                          </p:val>
                                        </p:tav>
                                        <p:tav tm="100000">
                                          <p:val>
                                            <p:strVal val="#ppt_w"/>
                                          </p:val>
                                        </p:tav>
                                      </p:tavLst>
                                    </p:anim>
                                    <p:anim calcmode="lin" valueType="num">
                                      <p:cBhvr>
                                        <p:cTn id="18" dur="500" fill="hold"/>
                                        <p:tgtEl>
                                          <p:spTgt spid="5"/>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2816" y="22572"/>
            <a:ext cx="8154331" cy="952500"/>
          </a:xfrm>
        </p:spPr>
        <p:txBody>
          <a:bodyPr>
            <a:normAutofit/>
          </a:bodyPr>
          <a:lstStyle/>
          <a:p>
            <a:r>
              <a:rPr lang="en-US" sz="2400" b="1" dirty="0"/>
              <a:t>Life History Variation</a:t>
            </a:r>
          </a:p>
        </p:txBody>
      </p:sp>
      <p:sp>
        <p:nvSpPr>
          <p:cNvPr id="3" name="Content Placeholder 2"/>
          <p:cNvSpPr>
            <a:spLocks noGrp="1"/>
          </p:cNvSpPr>
          <p:nvPr>
            <p:ph idx="1"/>
          </p:nvPr>
        </p:nvSpPr>
        <p:spPr>
          <a:xfrm>
            <a:off x="130751" y="811002"/>
            <a:ext cx="8882497" cy="4617696"/>
          </a:xfrm>
        </p:spPr>
        <p:txBody>
          <a:bodyPr>
            <a:noAutofit/>
          </a:bodyPr>
          <a:lstStyle/>
          <a:p>
            <a:pPr algn="just"/>
            <a:r>
              <a:rPr lang="en-US" sz="2000" dirty="0"/>
              <a:t>Populations </a:t>
            </a:r>
            <a:r>
              <a:rPr lang="en-US" sz="2000" b="1" dirty="0">
                <a:solidFill>
                  <a:srgbClr val="FFFF00"/>
                </a:solidFill>
              </a:rPr>
              <a:t>evolve to </a:t>
            </a:r>
            <a:r>
              <a:rPr lang="en-US" sz="2000" b="1" dirty="0" err="1">
                <a:solidFill>
                  <a:srgbClr val="FFFF00"/>
                </a:solidFill>
              </a:rPr>
              <a:t>maximise</a:t>
            </a:r>
            <a:r>
              <a:rPr lang="en-US" sz="2000" b="1" dirty="0">
                <a:solidFill>
                  <a:srgbClr val="FFFF00"/>
                </a:solidFill>
              </a:rPr>
              <a:t> their reproductive fitness</a:t>
            </a:r>
            <a:r>
              <a:rPr lang="en-US" sz="2000" dirty="0"/>
              <a:t>, also called Darwinian fitness (high r value), in the habitat in which they live. </a:t>
            </a:r>
          </a:p>
          <a:p>
            <a:pPr algn="just"/>
            <a:r>
              <a:rPr lang="en-US" sz="2000" dirty="0"/>
              <a:t>Under a particular set of selection pressures, organisms evolve towards the most efficient reproductive strategy. </a:t>
            </a:r>
          </a:p>
          <a:p>
            <a:pPr lvl="1" algn="just"/>
            <a:r>
              <a:rPr lang="en-US" sz="1800" dirty="0"/>
              <a:t>Some organisms </a:t>
            </a:r>
            <a:r>
              <a:rPr lang="en-US" sz="1800" dirty="0">
                <a:solidFill>
                  <a:srgbClr val="FFFF00"/>
                </a:solidFill>
              </a:rPr>
              <a:t>breed only once in their lifetime </a:t>
            </a:r>
            <a:r>
              <a:rPr lang="en-US" sz="1800" dirty="0"/>
              <a:t>(Pacific salmon fish, bamboo) while others </a:t>
            </a:r>
            <a:r>
              <a:rPr lang="en-US" sz="1800" dirty="0">
                <a:solidFill>
                  <a:srgbClr val="FFFF00"/>
                </a:solidFill>
              </a:rPr>
              <a:t>breed many times during their lifetime </a:t>
            </a:r>
            <a:r>
              <a:rPr lang="en-US" sz="1800" dirty="0"/>
              <a:t>(most birds and mammals). </a:t>
            </a:r>
          </a:p>
          <a:p>
            <a:pPr lvl="1" algn="just"/>
            <a:r>
              <a:rPr lang="en-US" sz="1800" dirty="0"/>
              <a:t>Some produce a </a:t>
            </a:r>
            <a:r>
              <a:rPr lang="en-US" sz="1800" dirty="0">
                <a:solidFill>
                  <a:srgbClr val="FFFF00"/>
                </a:solidFill>
              </a:rPr>
              <a:t>large number of small-sized offspring </a:t>
            </a:r>
            <a:r>
              <a:rPr lang="en-US" sz="1800" dirty="0"/>
              <a:t>(Oysters, pelagic fishes) while others produce a </a:t>
            </a:r>
            <a:r>
              <a:rPr lang="en-US" sz="1800" dirty="0">
                <a:solidFill>
                  <a:srgbClr val="FFFF00"/>
                </a:solidFill>
              </a:rPr>
              <a:t>small number of large-sized offspring </a:t>
            </a:r>
            <a:r>
              <a:rPr lang="en-US" sz="1800" dirty="0"/>
              <a:t>(birds, mammals). </a:t>
            </a:r>
          </a:p>
          <a:p>
            <a:pPr algn="just"/>
            <a:r>
              <a:rPr lang="en-US" sz="2000" dirty="0"/>
              <a:t>Ecologists suggest that life history traits of organisms have evolved in relation to the constraints imposed by the </a:t>
            </a:r>
            <a:r>
              <a:rPr lang="en-US" sz="2000" dirty="0" err="1"/>
              <a:t>abiotic</a:t>
            </a:r>
            <a:r>
              <a:rPr lang="en-US" sz="2000" dirty="0"/>
              <a:t> and biotic components of the habitat in which they live. </a:t>
            </a:r>
          </a:p>
          <a:p>
            <a:pPr algn="just"/>
            <a:r>
              <a:rPr lang="en-US" sz="2000" b="1" dirty="0">
                <a:solidFill>
                  <a:srgbClr val="FFFF00"/>
                </a:solidFill>
              </a:rPr>
              <a:t>Evolution of life history traits in different species</a:t>
            </a:r>
            <a:r>
              <a:rPr lang="en-US" sz="2000" dirty="0"/>
              <a:t> is currently an important area of research being conducted by ecologists.</a:t>
            </a:r>
          </a:p>
          <a:p>
            <a:pPr algn="just">
              <a:buNone/>
            </a:pPr>
            <a:endParaRPr lang="en-US" sz="2000" i="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16" y="1977402"/>
            <a:ext cx="9144000" cy="952500"/>
          </a:xfrm>
        </p:spPr>
        <p:txBody>
          <a:bodyPr>
            <a:noAutofit/>
          </a:bodyPr>
          <a:lstStyle/>
          <a:p>
            <a:r>
              <a:rPr lang="en-US" sz="6667" b="1" dirty="0"/>
              <a:t>Population Interactions</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9569" y="-95222"/>
            <a:ext cx="8154331" cy="952500"/>
          </a:xfrm>
        </p:spPr>
        <p:txBody>
          <a:bodyPr>
            <a:normAutofit/>
          </a:bodyPr>
          <a:lstStyle/>
          <a:p>
            <a:r>
              <a:rPr lang="en-US" sz="2000" b="1" dirty="0"/>
              <a:t>Population Interactions</a:t>
            </a:r>
          </a:p>
        </p:txBody>
      </p:sp>
      <p:sp>
        <p:nvSpPr>
          <p:cNvPr id="3" name="Content Placeholder 2"/>
          <p:cNvSpPr>
            <a:spLocks noGrp="1"/>
          </p:cNvSpPr>
          <p:nvPr>
            <p:ph idx="1"/>
          </p:nvPr>
        </p:nvSpPr>
        <p:spPr>
          <a:xfrm>
            <a:off x="107504" y="553244"/>
            <a:ext cx="8882497" cy="4617696"/>
          </a:xfrm>
        </p:spPr>
        <p:txBody>
          <a:bodyPr>
            <a:noAutofit/>
          </a:bodyPr>
          <a:lstStyle/>
          <a:p>
            <a:pPr algn="just"/>
            <a:r>
              <a:rPr lang="en-US" sz="2000" dirty="0"/>
              <a:t>There is </a:t>
            </a:r>
            <a:r>
              <a:rPr lang="en-US" sz="2000" dirty="0">
                <a:solidFill>
                  <a:srgbClr val="FFFF00"/>
                </a:solidFill>
              </a:rPr>
              <a:t>no natural habitat on earth that is inhabited just by a single species. </a:t>
            </a:r>
          </a:p>
          <a:p>
            <a:pPr algn="just"/>
            <a:r>
              <a:rPr lang="en-US" sz="2000" dirty="0"/>
              <a:t>For any species, the minimal requirement is one more species on which it can feed. </a:t>
            </a:r>
          </a:p>
          <a:p>
            <a:pPr algn="just"/>
            <a:r>
              <a:rPr lang="en-US" sz="2000" dirty="0"/>
              <a:t>Even a plant species, which makes its own food, cannot survive alone; it needs soil microbes to break down the organic matter in soil and return the inorganic nutrients for absorption. And plant manage pollination with the help of animal agent. </a:t>
            </a:r>
          </a:p>
          <a:p>
            <a:pPr algn="just"/>
            <a:r>
              <a:rPr lang="en-US" sz="2000" dirty="0"/>
              <a:t>It is obvious that in nature, animals, plants and microbes do not and cannot live in isolation but interact in various ways to form a biological community. </a:t>
            </a:r>
          </a:p>
          <a:p>
            <a:pPr algn="just"/>
            <a:r>
              <a:rPr lang="en-US" sz="2000" dirty="0"/>
              <a:t>Even in minimal communities, many interactive linkages exist, although all may not be readily apparent.</a:t>
            </a:r>
          </a:p>
          <a:p>
            <a:pPr algn="just"/>
            <a:r>
              <a:rPr lang="en-US" sz="2000" dirty="0" err="1"/>
              <a:t>Interspecific</a:t>
            </a:r>
            <a:r>
              <a:rPr lang="en-US" sz="2000" dirty="0"/>
              <a:t> interactions arise from the interaction of populations of two different species. </a:t>
            </a:r>
          </a:p>
          <a:p>
            <a:pPr algn="just"/>
            <a:r>
              <a:rPr lang="en-US" sz="2000" dirty="0" err="1"/>
              <a:t>Interspecific</a:t>
            </a:r>
            <a:r>
              <a:rPr lang="en-US" sz="2000" dirty="0"/>
              <a:t> interaction could be beneficial, detrimental or neutral (neither harm nor benefit) to one of the species or both. </a:t>
            </a:r>
            <a:endParaRPr lang="en-US" sz="2000" i="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02829"/>
            <a:ext cx="9144000" cy="952500"/>
          </a:xfrm>
        </p:spPr>
        <p:txBody>
          <a:bodyPr>
            <a:normAutofit/>
          </a:bodyPr>
          <a:lstStyle/>
          <a:p>
            <a:r>
              <a:rPr lang="en-US" sz="4000" b="1" dirty="0"/>
              <a:t>Table Population Interactions</a:t>
            </a:r>
            <a:endParaRPr lang="en-US" sz="4000" dirty="0"/>
          </a:p>
        </p:txBody>
      </p:sp>
      <p:graphicFrame>
        <p:nvGraphicFramePr>
          <p:cNvPr id="4" name="Table 3"/>
          <p:cNvGraphicFramePr>
            <a:graphicFrameLocks noGrp="1"/>
          </p:cNvGraphicFramePr>
          <p:nvPr>
            <p:extLst>
              <p:ext uri="{D42A27DB-BD31-4B8C-83A1-F6EECF244321}">
                <p14:modId xmlns:p14="http://schemas.microsoft.com/office/powerpoint/2010/main" val="2055237731"/>
              </p:ext>
            </p:extLst>
          </p:nvPr>
        </p:nvGraphicFramePr>
        <p:xfrm>
          <a:off x="771583" y="857279"/>
          <a:ext cx="7600844" cy="2884308"/>
        </p:xfrm>
        <a:graphic>
          <a:graphicData uri="http://schemas.openxmlformats.org/drawingml/2006/table">
            <a:tbl>
              <a:tblPr firstRow="1" bandRow="1">
                <a:tableStyleId>{5940675A-B579-460E-94D1-54222C63F5DA}</a:tableStyleId>
              </a:tblPr>
              <a:tblGrid>
                <a:gridCol w="1760196">
                  <a:extLst>
                    <a:ext uri="{9D8B030D-6E8A-4147-A177-3AD203B41FA5}">
                      <a16:colId xmlns:a16="http://schemas.microsoft.com/office/drawing/2014/main" val="20000"/>
                    </a:ext>
                  </a:extLst>
                </a:gridCol>
                <a:gridCol w="2080231">
                  <a:extLst>
                    <a:ext uri="{9D8B030D-6E8A-4147-A177-3AD203B41FA5}">
                      <a16:colId xmlns:a16="http://schemas.microsoft.com/office/drawing/2014/main" val="20001"/>
                    </a:ext>
                  </a:extLst>
                </a:gridCol>
                <a:gridCol w="3760417">
                  <a:extLst>
                    <a:ext uri="{9D8B030D-6E8A-4147-A177-3AD203B41FA5}">
                      <a16:colId xmlns:a16="http://schemas.microsoft.com/office/drawing/2014/main" val="20002"/>
                    </a:ext>
                  </a:extLst>
                </a:gridCol>
              </a:tblGrid>
              <a:tr h="412044">
                <a:tc>
                  <a:txBody>
                    <a:bodyPr/>
                    <a:lstStyle/>
                    <a:p>
                      <a:pPr algn="ctr"/>
                      <a:r>
                        <a:rPr lang="en-US" sz="2000" b="1" kern="1200" baseline="0" dirty="0">
                          <a:solidFill>
                            <a:schemeClr val="tx1"/>
                          </a:solidFill>
                          <a:latin typeface="+mn-lt"/>
                          <a:ea typeface="+mn-ea"/>
                          <a:cs typeface="+mn-cs"/>
                        </a:rPr>
                        <a:t>Species A</a:t>
                      </a:r>
                      <a:endParaRPr lang="en-US" sz="2000" b="1" dirty="0"/>
                    </a:p>
                  </a:txBody>
                  <a:tcPr marL="101600" marR="101600" marT="50800" marB="50800"/>
                </a:tc>
                <a:tc>
                  <a:txBody>
                    <a:bodyPr/>
                    <a:lstStyle/>
                    <a:p>
                      <a:pPr algn="ctr"/>
                      <a:r>
                        <a:rPr lang="en-US" sz="2000" b="1" kern="1200" baseline="0" dirty="0">
                          <a:solidFill>
                            <a:schemeClr val="tx1"/>
                          </a:solidFill>
                          <a:latin typeface="+mn-lt"/>
                          <a:ea typeface="+mn-ea"/>
                          <a:cs typeface="+mn-cs"/>
                        </a:rPr>
                        <a:t>Species B</a:t>
                      </a:r>
                      <a:endParaRPr lang="en-US" sz="2000" b="1" dirty="0"/>
                    </a:p>
                  </a:txBody>
                  <a:tcPr marL="101600" marR="101600" marT="50800" marB="50800"/>
                </a:tc>
                <a:tc>
                  <a:txBody>
                    <a:bodyPr/>
                    <a:lstStyle/>
                    <a:p>
                      <a:pPr algn="ctr"/>
                      <a:r>
                        <a:rPr lang="en-US" sz="2000" b="1" kern="1200" baseline="0" dirty="0">
                          <a:solidFill>
                            <a:schemeClr val="tx1"/>
                          </a:solidFill>
                          <a:latin typeface="+mn-lt"/>
                          <a:ea typeface="+mn-ea"/>
                          <a:cs typeface="+mn-cs"/>
                        </a:rPr>
                        <a:t>Name </a:t>
                      </a:r>
                      <a:r>
                        <a:rPr lang="en-US" sz="2000" b="1" kern="1200" baseline="0">
                          <a:solidFill>
                            <a:schemeClr val="tx1"/>
                          </a:solidFill>
                          <a:latin typeface="+mn-lt"/>
                          <a:ea typeface="+mn-ea"/>
                          <a:cs typeface="+mn-cs"/>
                        </a:rPr>
                        <a:t>of interspecific Interaction</a:t>
                      </a:r>
                      <a:endParaRPr lang="en-US" sz="2000" b="1" dirty="0"/>
                    </a:p>
                  </a:txBody>
                  <a:tcPr marL="101600" marR="101600" marT="50800" marB="50800"/>
                </a:tc>
                <a:extLst>
                  <a:ext uri="{0D108BD9-81ED-4DB2-BD59-A6C34878D82A}">
                    <a16:rowId xmlns:a16="http://schemas.microsoft.com/office/drawing/2014/main" val="10000"/>
                  </a:ext>
                </a:extLst>
              </a:tr>
              <a:tr h="412044">
                <a:tc>
                  <a:txBody>
                    <a:bodyPr/>
                    <a:lstStyle/>
                    <a:p>
                      <a:pPr algn="ctr"/>
                      <a:r>
                        <a:rPr lang="en-US" sz="2000" dirty="0"/>
                        <a:t>+</a:t>
                      </a:r>
                    </a:p>
                  </a:txBody>
                  <a:tcPr marL="101600" marR="101600" marT="50800" marB="50800"/>
                </a:tc>
                <a:tc>
                  <a:txBody>
                    <a:bodyPr/>
                    <a:lstStyle/>
                    <a:p>
                      <a:pPr algn="ctr"/>
                      <a:r>
                        <a:rPr lang="en-US" sz="2000" dirty="0"/>
                        <a:t>+</a:t>
                      </a:r>
                    </a:p>
                  </a:txBody>
                  <a:tcPr marL="101600" marR="101600" marT="50800" marB="50800"/>
                </a:tc>
                <a:tc>
                  <a:txBody>
                    <a:bodyPr/>
                    <a:lstStyle/>
                    <a:p>
                      <a:r>
                        <a:rPr lang="en-US" sz="2000" b="1" i="0" kern="1200" baseline="0" dirty="0">
                          <a:solidFill>
                            <a:schemeClr val="tx1"/>
                          </a:solidFill>
                          <a:latin typeface="+mn-lt"/>
                          <a:ea typeface="+mn-ea"/>
                          <a:cs typeface="+mn-cs"/>
                        </a:rPr>
                        <a:t>Mutualism</a:t>
                      </a:r>
                      <a:endParaRPr lang="en-US" sz="2000" b="1" i="0" dirty="0"/>
                    </a:p>
                  </a:txBody>
                  <a:tcPr marL="101600" marR="101600" marT="50800" marB="50800" anchor="ctr"/>
                </a:tc>
                <a:extLst>
                  <a:ext uri="{0D108BD9-81ED-4DB2-BD59-A6C34878D82A}">
                    <a16:rowId xmlns:a16="http://schemas.microsoft.com/office/drawing/2014/main" val="10001"/>
                  </a:ext>
                </a:extLst>
              </a:tr>
              <a:tr h="412044">
                <a:tc>
                  <a:txBody>
                    <a:bodyPr/>
                    <a:lstStyle/>
                    <a:p>
                      <a:pPr algn="ctr"/>
                      <a:r>
                        <a:rPr lang="en-US" sz="2000" dirty="0"/>
                        <a:t>-</a:t>
                      </a:r>
                    </a:p>
                  </a:txBody>
                  <a:tcPr marL="101600" marR="101600" marT="50800" marB="50800"/>
                </a:tc>
                <a:tc>
                  <a:txBody>
                    <a:bodyPr/>
                    <a:lstStyle/>
                    <a:p>
                      <a:pPr algn="ctr"/>
                      <a:r>
                        <a:rPr lang="en-US" sz="2000" dirty="0"/>
                        <a:t>-</a:t>
                      </a:r>
                    </a:p>
                  </a:txBody>
                  <a:tcPr marL="101600" marR="101600" marT="50800" marB="50800"/>
                </a:tc>
                <a:tc>
                  <a:txBody>
                    <a:bodyPr/>
                    <a:lstStyle/>
                    <a:p>
                      <a:r>
                        <a:rPr lang="en-US" sz="2000" b="1" i="0" kern="1200" baseline="0" dirty="0">
                          <a:solidFill>
                            <a:schemeClr val="tx1"/>
                          </a:solidFill>
                          <a:latin typeface="+mn-lt"/>
                          <a:ea typeface="+mn-ea"/>
                          <a:cs typeface="+mn-cs"/>
                        </a:rPr>
                        <a:t>Competition</a:t>
                      </a:r>
                      <a:endParaRPr lang="en-US" sz="2000" b="1" i="0" dirty="0"/>
                    </a:p>
                  </a:txBody>
                  <a:tcPr marL="101600" marR="101600" marT="50800" marB="50800" anchor="ctr"/>
                </a:tc>
                <a:extLst>
                  <a:ext uri="{0D108BD9-81ED-4DB2-BD59-A6C34878D82A}">
                    <a16:rowId xmlns:a16="http://schemas.microsoft.com/office/drawing/2014/main" val="10002"/>
                  </a:ext>
                </a:extLst>
              </a:tr>
              <a:tr h="412044">
                <a:tc>
                  <a:txBody>
                    <a:bodyPr/>
                    <a:lstStyle/>
                    <a:p>
                      <a:pPr algn="ctr"/>
                      <a:r>
                        <a:rPr lang="en-US" sz="2000" dirty="0"/>
                        <a:t>+</a:t>
                      </a:r>
                    </a:p>
                  </a:txBody>
                  <a:tcPr marL="101600" marR="101600" marT="50800" marB="50800"/>
                </a:tc>
                <a:tc>
                  <a:txBody>
                    <a:bodyPr/>
                    <a:lstStyle/>
                    <a:p>
                      <a:pPr algn="ctr"/>
                      <a:r>
                        <a:rPr lang="en-US" sz="2000" dirty="0"/>
                        <a:t>-</a:t>
                      </a:r>
                    </a:p>
                  </a:txBody>
                  <a:tcPr marL="101600" marR="101600" marT="50800" marB="50800"/>
                </a:tc>
                <a:tc>
                  <a:txBody>
                    <a:bodyPr/>
                    <a:lstStyle/>
                    <a:p>
                      <a:r>
                        <a:rPr lang="en-US" sz="2000" b="1" i="0" kern="1200" baseline="0" dirty="0">
                          <a:solidFill>
                            <a:schemeClr val="tx1"/>
                          </a:solidFill>
                          <a:latin typeface="+mn-lt"/>
                          <a:ea typeface="+mn-ea"/>
                          <a:cs typeface="+mn-cs"/>
                        </a:rPr>
                        <a:t>Predation</a:t>
                      </a:r>
                      <a:endParaRPr lang="en-US" sz="2000" b="1" i="0" dirty="0"/>
                    </a:p>
                  </a:txBody>
                  <a:tcPr marL="101600" marR="101600" marT="50800" marB="50800" anchor="ctr"/>
                </a:tc>
                <a:extLst>
                  <a:ext uri="{0D108BD9-81ED-4DB2-BD59-A6C34878D82A}">
                    <a16:rowId xmlns:a16="http://schemas.microsoft.com/office/drawing/2014/main" val="10003"/>
                  </a:ext>
                </a:extLst>
              </a:tr>
              <a:tr h="412044">
                <a:tc>
                  <a:txBody>
                    <a:bodyPr/>
                    <a:lstStyle/>
                    <a:p>
                      <a:pPr algn="ctr"/>
                      <a:r>
                        <a:rPr lang="en-US" sz="2000" dirty="0"/>
                        <a:t>+</a:t>
                      </a:r>
                    </a:p>
                  </a:txBody>
                  <a:tcPr marL="101600" marR="101600" marT="50800" marB="50800"/>
                </a:tc>
                <a:tc>
                  <a:txBody>
                    <a:bodyPr/>
                    <a:lstStyle/>
                    <a:p>
                      <a:pPr algn="ctr"/>
                      <a:r>
                        <a:rPr lang="en-US" sz="2000" dirty="0"/>
                        <a:t>-</a:t>
                      </a:r>
                    </a:p>
                  </a:txBody>
                  <a:tcPr marL="101600" marR="101600" marT="50800" marB="50800"/>
                </a:tc>
                <a:tc>
                  <a:txBody>
                    <a:bodyPr/>
                    <a:lstStyle/>
                    <a:p>
                      <a:r>
                        <a:rPr lang="en-US" sz="2000" b="1" i="0" kern="1200" baseline="0" dirty="0">
                          <a:solidFill>
                            <a:schemeClr val="tx1"/>
                          </a:solidFill>
                          <a:latin typeface="+mn-lt"/>
                          <a:ea typeface="+mn-ea"/>
                          <a:cs typeface="+mn-cs"/>
                        </a:rPr>
                        <a:t>Parasitism</a:t>
                      </a:r>
                      <a:endParaRPr lang="en-US" sz="2000" b="1" i="0" dirty="0"/>
                    </a:p>
                  </a:txBody>
                  <a:tcPr marL="101600" marR="101600" marT="50800" marB="50800" anchor="ctr"/>
                </a:tc>
                <a:extLst>
                  <a:ext uri="{0D108BD9-81ED-4DB2-BD59-A6C34878D82A}">
                    <a16:rowId xmlns:a16="http://schemas.microsoft.com/office/drawing/2014/main" val="10004"/>
                  </a:ext>
                </a:extLst>
              </a:tr>
              <a:tr h="412044">
                <a:tc>
                  <a:txBody>
                    <a:bodyPr/>
                    <a:lstStyle/>
                    <a:p>
                      <a:pPr algn="ctr"/>
                      <a:r>
                        <a:rPr lang="en-US" sz="2000" dirty="0"/>
                        <a:t>+</a:t>
                      </a:r>
                    </a:p>
                  </a:txBody>
                  <a:tcPr marL="101600" marR="101600" marT="50800" marB="50800"/>
                </a:tc>
                <a:tc>
                  <a:txBody>
                    <a:bodyPr/>
                    <a:lstStyle/>
                    <a:p>
                      <a:pPr algn="ctr"/>
                      <a:r>
                        <a:rPr lang="en-US" sz="2000" dirty="0"/>
                        <a:t>0</a:t>
                      </a:r>
                    </a:p>
                  </a:txBody>
                  <a:tcPr marL="101600" marR="101600" marT="50800" marB="50800"/>
                </a:tc>
                <a:tc>
                  <a:txBody>
                    <a:bodyPr/>
                    <a:lstStyle/>
                    <a:p>
                      <a:r>
                        <a:rPr lang="en-US" sz="2000" b="1" i="0" kern="1200" baseline="0" dirty="0">
                          <a:solidFill>
                            <a:schemeClr val="tx1"/>
                          </a:solidFill>
                          <a:latin typeface="+mn-lt"/>
                          <a:ea typeface="+mn-ea"/>
                          <a:cs typeface="+mn-cs"/>
                        </a:rPr>
                        <a:t>Commensalism</a:t>
                      </a:r>
                      <a:endParaRPr lang="en-US" sz="2000" b="1" i="0" dirty="0"/>
                    </a:p>
                  </a:txBody>
                  <a:tcPr marL="101600" marR="101600" marT="50800" marB="50800" anchor="ctr"/>
                </a:tc>
                <a:extLst>
                  <a:ext uri="{0D108BD9-81ED-4DB2-BD59-A6C34878D82A}">
                    <a16:rowId xmlns:a16="http://schemas.microsoft.com/office/drawing/2014/main" val="10005"/>
                  </a:ext>
                </a:extLst>
              </a:tr>
              <a:tr h="412044">
                <a:tc>
                  <a:txBody>
                    <a:bodyPr/>
                    <a:lstStyle/>
                    <a:p>
                      <a:pPr algn="ctr"/>
                      <a:r>
                        <a:rPr lang="en-US" sz="2000" dirty="0"/>
                        <a:t>-</a:t>
                      </a:r>
                    </a:p>
                  </a:txBody>
                  <a:tcPr marL="101600" marR="101600" marT="50800" marB="50800"/>
                </a:tc>
                <a:tc>
                  <a:txBody>
                    <a:bodyPr/>
                    <a:lstStyle/>
                    <a:p>
                      <a:pPr algn="ctr"/>
                      <a:r>
                        <a:rPr lang="en-US" sz="2000" dirty="0"/>
                        <a:t>0</a:t>
                      </a:r>
                    </a:p>
                  </a:txBody>
                  <a:tcPr marL="101600" marR="101600" marT="50800" marB="50800"/>
                </a:tc>
                <a:tc>
                  <a:txBody>
                    <a:bodyPr/>
                    <a:lstStyle/>
                    <a:p>
                      <a:r>
                        <a:rPr lang="en-US" sz="2000" b="1" i="0" kern="1200" baseline="0" dirty="0" err="1">
                          <a:solidFill>
                            <a:schemeClr val="tx1"/>
                          </a:solidFill>
                          <a:latin typeface="+mn-lt"/>
                          <a:ea typeface="+mn-ea"/>
                          <a:cs typeface="+mn-cs"/>
                        </a:rPr>
                        <a:t>Amensalism</a:t>
                      </a:r>
                      <a:endParaRPr lang="en-US" sz="2000" b="1" i="0" dirty="0"/>
                    </a:p>
                  </a:txBody>
                  <a:tcPr marL="101600" marR="101600" marT="50800" marB="50800" anchor="ctr"/>
                </a:tc>
                <a:extLst>
                  <a:ext uri="{0D108BD9-81ED-4DB2-BD59-A6C34878D82A}">
                    <a16:rowId xmlns:a16="http://schemas.microsoft.com/office/drawing/2014/main" val="10006"/>
                  </a:ext>
                </a:extLst>
              </a:tr>
            </a:tbl>
          </a:graphicData>
        </a:graphic>
      </p:graphicFrame>
      <p:sp>
        <p:nvSpPr>
          <p:cNvPr id="5" name="Rectangle 4"/>
          <p:cNvSpPr/>
          <p:nvPr/>
        </p:nvSpPr>
        <p:spPr>
          <a:xfrm>
            <a:off x="-508000" y="4013111"/>
            <a:ext cx="10160000" cy="400110"/>
          </a:xfrm>
          <a:prstGeom prst="rect">
            <a:avLst/>
          </a:prstGeom>
        </p:spPr>
        <p:txBody>
          <a:bodyPr wrap="square">
            <a:spAutoFit/>
          </a:bodyPr>
          <a:lstStyle/>
          <a:p>
            <a:pPr algn="ctr"/>
            <a:r>
              <a:rPr lang="en-US" sz="2000" b="1" dirty="0">
                <a:solidFill>
                  <a:srgbClr val="FFFF00"/>
                </a:solidFill>
              </a:rPr>
              <a:t>+ beneficial interaction,	      -  detrimental interaction,       0 neutral interaction</a:t>
            </a:r>
            <a:endParaRPr lang="en-US" sz="2000" b="1" i="1" dirty="0">
              <a:solidFill>
                <a:srgbClr val="FFFF00"/>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eschooltoday.com/ecosystems/images/Levels-of-Organization-in-an-Ecosystem.jpg"/>
          <p:cNvPicPr>
            <a:picLocks noChangeAspect="1" noChangeArrowheads="1"/>
          </p:cNvPicPr>
          <p:nvPr/>
        </p:nvPicPr>
        <p:blipFill>
          <a:blip r:embed="rId2" cstate="print"/>
          <a:srcRect b="89199"/>
          <a:stretch>
            <a:fillRect/>
          </a:stretch>
        </p:blipFill>
        <p:spPr bwMode="auto">
          <a:xfrm>
            <a:off x="-3974" y="0"/>
            <a:ext cx="9145985" cy="617251"/>
          </a:xfrm>
          <a:prstGeom prst="rect">
            <a:avLst/>
          </a:prstGeom>
          <a:noFill/>
        </p:spPr>
      </p:pic>
      <p:pic>
        <p:nvPicPr>
          <p:cNvPr id="5" name="Picture 2" descr="http://eschooltoday.com/ecosystems/images/Levels-of-Organization-in-an-Ecosystem.jpg"/>
          <p:cNvPicPr>
            <a:picLocks noChangeAspect="1" noChangeArrowheads="1"/>
          </p:cNvPicPr>
          <p:nvPr/>
        </p:nvPicPr>
        <p:blipFill>
          <a:blip r:embed="rId2" cstate="print"/>
          <a:srcRect t="10801" b="80799"/>
          <a:stretch>
            <a:fillRect/>
          </a:stretch>
        </p:blipFill>
        <p:spPr bwMode="auto">
          <a:xfrm>
            <a:off x="-3969" y="617251"/>
            <a:ext cx="9145985" cy="480053"/>
          </a:xfrm>
          <a:prstGeom prst="rect">
            <a:avLst/>
          </a:prstGeom>
          <a:noFill/>
        </p:spPr>
      </p:pic>
      <p:pic>
        <p:nvPicPr>
          <p:cNvPr id="6" name="Picture 2" descr="http://eschooltoday.com/ecosystems/images/Levels-of-Organization-in-an-Ecosystem.jpg"/>
          <p:cNvPicPr>
            <a:picLocks noChangeAspect="1" noChangeArrowheads="1"/>
          </p:cNvPicPr>
          <p:nvPr/>
        </p:nvPicPr>
        <p:blipFill>
          <a:blip r:embed="rId2" cstate="print"/>
          <a:srcRect t="19201" b="66799"/>
          <a:stretch>
            <a:fillRect/>
          </a:stretch>
        </p:blipFill>
        <p:spPr bwMode="auto">
          <a:xfrm>
            <a:off x="-3968" y="1097304"/>
            <a:ext cx="9145985" cy="800089"/>
          </a:xfrm>
          <a:prstGeom prst="rect">
            <a:avLst/>
          </a:prstGeom>
          <a:noFill/>
        </p:spPr>
      </p:pic>
      <p:pic>
        <p:nvPicPr>
          <p:cNvPr id="7" name="Picture 2" descr="http://eschooltoday.com/ecosystems/images/Levels-of-Organization-in-an-Ecosystem.jpg"/>
          <p:cNvPicPr>
            <a:picLocks noChangeAspect="1" noChangeArrowheads="1"/>
          </p:cNvPicPr>
          <p:nvPr/>
        </p:nvPicPr>
        <p:blipFill>
          <a:blip r:embed="rId2" cstate="print"/>
          <a:srcRect t="30238" b="51562"/>
          <a:stretch>
            <a:fillRect/>
          </a:stretch>
        </p:blipFill>
        <p:spPr bwMode="auto">
          <a:xfrm>
            <a:off x="-1985" y="1737375"/>
            <a:ext cx="9145985" cy="1040116"/>
          </a:xfrm>
          <a:prstGeom prst="rect">
            <a:avLst/>
          </a:prstGeom>
          <a:noFill/>
        </p:spPr>
      </p:pic>
      <p:pic>
        <p:nvPicPr>
          <p:cNvPr id="8" name="Picture 2" descr="http://eschooltoday.com/ecosystems/images/Levels-of-Organization-in-an-Ecosystem.jpg"/>
          <p:cNvPicPr>
            <a:picLocks noChangeAspect="1" noChangeArrowheads="1"/>
          </p:cNvPicPr>
          <p:nvPr/>
        </p:nvPicPr>
        <p:blipFill>
          <a:blip r:embed="rId2" cstate="print"/>
          <a:srcRect t="48438" b="36162"/>
          <a:stretch>
            <a:fillRect/>
          </a:stretch>
        </p:blipFill>
        <p:spPr bwMode="auto">
          <a:xfrm>
            <a:off x="-1" y="2777491"/>
            <a:ext cx="9145985" cy="880098"/>
          </a:xfrm>
          <a:prstGeom prst="rect">
            <a:avLst/>
          </a:prstGeom>
          <a:noFill/>
        </p:spPr>
      </p:pic>
      <p:pic>
        <p:nvPicPr>
          <p:cNvPr id="9" name="Picture 2" descr="http://eschooltoday.com/ecosystems/images/Levels-of-Organization-in-an-Ecosystem.jpg"/>
          <p:cNvPicPr>
            <a:picLocks noChangeAspect="1" noChangeArrowheads="1"/>
          </p:cNvPicPr>
          <p:nvPr/>
        </p:nvPicPr>
        <p:blipFill>
          <a:blip r:embed="rId2" cstate="print"/>
          <a:srcRect t="66638" b="-2639"/>
          <a:stretch>
            <a:fillRect/>
          </a:stretch>
        </p:blipFill>
        <p:spPr bwMode="auto">
          <a:xfrm>
            <a:off x="1982" y="3657590"/>
            <a:ext cx="9145985" cy="2368262"/>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p:cTn id="13" dur="500" fill="hold"/>
                                        <p:tgtEl>
                                          <p:spTgt spid="6"/>
                                        </p:tgtEl>
                                        <p:attrNameLst>
                                          <p:attrName>ppt_w</p:attrName>
                                        </p:attrNameLst>
                                      </p:cBhvr>
                                      <p:tavLst>
                                        <p:tav tm="0">
                                          <p:val>
                                            <p:fltVal val="0"/>
                                          </p:val>
                                        </p:tav>
                                        <p:tav tm="100000">
                                          <p:val>
                                            <p:strVal val="#ppt_w"/>
                                          </p:val>
                                        </p:tav>
                                      </p:tavLst>
                                    </p:anim>
                                    <p:anim calcmode="lin" valueType="num">
                                      <p:cBhvr>
                                        <p:cTn id="14" dur="500" fill="hold"/>
                                        <p:tgtEl>
                                          <p:spTgt spid="6"/>
                                        </p:tgtEl>
                                        <p:attrNameLst>
                                          <p:attrName>ppt_h</p:attrName>
                                        </p:attrNameLst>
                                      </p:cBhvr>
                                      <p:tavLst>
                                        <p:tav tm="0">
                                          <p:val>
                                            <p:fltVal val="0"/>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23" presetClass="entr" presetSubtype="16"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p:cTn id="19" dur="500" fill="hold"/>
                                        <p:tgtEl>
                                          <p:spTgt spid="7"/>
                                        </p:tgtEl>
                                        <p:attrNameLst>
                                          <p:attrName>ppt_w</p:attrName>
                                        </p:attrNameLst>
                                      </p:cBhvr>
                                      <p:tavLst>
                                        <p:tav tm="0">
                                          <p:val>
                                            <p:fltVal val="0"/>
                                          </p:val>
                                        </p:tav>
                                        <p:tav tm="100000">
                                          <p:val>
                                            <p:strVal val="#ppt_w"/>
                                          </p:val>
                                        </p:tav>
                                      </p:tavLst>
                                    </p:anim>
                                    <p:anim calcmode="lin" valueType="num">
                                      <p:cBhvr>
                                        <p:cTn id="20" dur="500" fill="hold"/>
                                        <p:tgtEl>
                                          <p:spTgt spid="7"/>
                                        </p:tgtEl>
                                        <p:attrNameLst>
                                          <p:attrName>ppt_h</p:attrName>
                                        </p:attrNameLst>
                                      </p:cBhvr>
                                      <p:tavLst>
                                        <p:tav tm="0">
                                          <p:val>
                                            <p:fltVal val="0"/>
                                          </p:val>
                                        </p:tav>
                                        <p:tav tm="100000">
                                          <p:val>
                                            <p:strVal val="#ppt_h"/>
                                          </p:val>
                                        </p:tav>
                                      </p:tavLst>
                                    </p:anim>
                                  </p:childTnLst>
                                </p:cTn>
                              </p:par>
                            </p:childTnLst>
                          </p:cTn>
                        </p:par>
                      </p:childTnLst>
                    </p:cTn>
                  </p:par>
                  <p:par>
                    <p:cTn id="21" fill="hold">
                      <p:stCondLst>
                        <p:cond delay="indefinite"/>
                      </p:stCondLst>
                      <p:childTnLst>
                        <p:par>
                          <p:cTn id="22" fill="hold">
                            <p:stCondLst>
                              <p:cond delay="0"/>
                            </p:stCondLst>
                            <p:childTnLst>
                              <p:par>
                                <p:cTn id="23" presetID="23" presetClass="entr" presetSubtype="16"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p:cTn id="25" dur="500" fill="hold"/>
                                        <p:tgtEl>
                                          <p:spTgt spid="8"/>
                                        </p:tgtEl>
                                        <p:attrNameLst>
                                          <p:attrName>ppt_w</p:attrName>
                                        </p:attrNameLst>
                                      </p:cBhvr>
                                      <p:tavLst>
                                        <p:tav tm="0">
                                          <p:val>
                                            <p:fltVal val="0"/>
                                          </p:val>
                                        </p:tav>
                                        <p:tav tm="100000">
                                          <p:val>
                                            <p:strVal val="#ppt_w"/>
                                          </p:val>
                                        </p:tav>
                                      </p:tavLst>
                                    </p:anim>
                                    <p:anim calcmode="lin" valueType="num">
                                      <p:cBhvr>
                                        <p:cTn id="26" dur="500" fill="hold"/>
                                        <p:tgtEl>
                                          <p:spTgt spid="8"/>
                                        </p:tgtEl>
                                        <p:attrNameLst>
                                          <p:attrName>ppt_h</p:attrName>
                                        </p:attrNameLst>
                                      </p:cBhvr>
                                      <p:tavLst>
                                        <p:tav tm="0">
                                          <p:val>
                                            <p:fltVal val="0"/>
                                          </p:val>
                                        </p:tav>
                                        <p:tav tm="100000">
                                          <p:val>
                                            <p:strVal val="#ppt_h"/>
                                          </p:val>
                                        </p:tav>
                                      </p:tavLst>
                                    </p:anim>
                                  </p:childTnLst>
                                </p:cTn>
                              </p:par>
                            </p:childTnLst>
                          </p:cTn>
                        </p:par>
                      </p:childTnLst>
                    </p:cTn>
                  </p:par>
                  <p:par>
                    <p:cTn id="27" fill="hold">
                      <p:stCondLst>
                        <p:cond delay="indefinite"/>
                      </p:stCondLst>
                      <p:childTnLst>
                        <p:par>
                          <p:cTn id="28" fill="hold">
                            <p:stCondLst>
                              <p:cond delay="0"/>
                            </p:stCondLst>
                            <p:childTnLst>
                              <p:par>
                                <p:cTn id="29" presetID="23" presetClass="entr" presetSubtype="16"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p:cTn id="31" dur="500" fill="hold"/>
                                        <p:tgtEl>
                                          <p:spTgt spid="9"/>
                                        </p:tgtEl>
                                        <p:attrNameLst>
                                          <p:attrName>ppt_w</p:attrName>
                                        </p:attrNameLst>
                                      </p:cBhvr>
                                      <p:tavLst>
                                        <p:tav tm="0">
                                          <p:val>
                                            <p:fltVal val="0"/>
                                          </p:val>
                                        </p:tav>
                                        <p:tav tm="100000">
                                          <p:val>
                                            <p:strVal val="#ppt_w"/>
                                          </p:val>
                                        </p:tav>
                                      </p:tavLst>
                                    </p:anim>
                                    <p:anim calcmode="lin" valueType="num">
                                      <p:cBhvr>
                                        <p:cTn id="32" dur="500" fill="hold"/>
                                        <p:tgtEl>
                                          <p:spTgt spid="9"/>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7962" y="217207"/>
            <a:ext cx="8130909" cy="666944"/>
          </a:xfrm>
        </p:spPr>
        <p:txBody>
          <a:bodyPr>
            <a:normAutofit/>
          </a:bodyPr>
          <a:lstStyle/>
          <a:p>
            <a:r>
              <a:rPr lang="en-US" sz="2222" b="1" dirty="0"/>
              <a:t>Population Interactions</a:t>
            </a:r>
          </a:p>
        </p:txBody>
      </p:sp>
      <p:sp>
        <p:nvSpPr>
          <p:cNvPr id="3" name="Content Placeholder 2"/>
          <p:cNvSpPr>
            <a:spLocks noGrp="1"/>
          </p:cNvSpPr>
          <p:nvPr>
            <p:ph idx="1"/>
          </p:nvPr>
        </p:nvSpPr>
        <p:spPr>
          <a:xfrm>
            <a:off x="107504" y="769268"/>
            <a:ext cx="8856984" cy="4648519"/>
          </a:xfrm>
        </p:spPr>
        <p:txBody>
          <a:bodyPr>
            <a:noAutofit/>
          </a:bodyPr>
          <a:lstStyle/>
          <a:p>
            <a:pPr algn="just"/>
            <a:r>
              <a:rPr lang="en-US" sz="1778" dirty="0">
                <a:solidFill>
                  <a:srgbClr val="FFFF00"/>
                </a:solidFill>
              </a:rPr>
              <a:t>Both the species benefit in </a:t>
            </a:r>
            <a:r>
              <a:rPr lang="en-US" sz="1778" b="1" dirty="0">
                <a:solidFill>
                  <a:srgbClr val="FFFF00"/>
                </a:solidFill>
              </a:rPr>
              <a:t>mutualism </a:t>
            </a:r>
            <a:r>
              <a:rPr lang="en-US" sz="1778" dirty="0"/>
              <a:t>in</a:t>
            </a:r>
            <a:r>
              <a:rPr lang="en-US" sz="1778" b="1" dirty="0"/>
              <a:t> </a:t>
            </a:r>
            <a:r>
              <a:rPr lang="en-US" sz="1778" dirty="0"/>
              <a:t>their interactions with each other</a:t>
            </a:r>
            <a:endParaRPr lang="en-US" sz="1778" b="1" dirty="0"/>
          </a:p>
          <a:p>
            <a:pPr algn="just"/>
            <a:r>
              <a:rPr lang="en-US" sz="1778" dirty="0">
                <a:solidFill>
                  <a:srgbClr val="FFFF00"/>
                </a:solidFill>
              </a:rPr>
              <a:t>Both lose in</a:t>
            </a:r>
            <a:r>
              <a:rPr lang="en-US" sz="1778" b="1" dirty="0">
                <a:solidFill>
                  <a:srgbClr val="FFFF00"/>
                </a:solidFill>
              </a:rPr>
              <a:t> competition </a:t>
            </a:r>
            <a:r>
              <a:rPr lang="en-US" sz="1778" b="1" dirty="0"/>
              <a:t>in </a:t>
            </a:r>
            <a:r>
              <a:rPr lang="en-US" sz="1778" dirty="0"/>
              <a:t>their interactions with each other. </a:t>
            </a:r>
          </a:p>
          <a:p>
            <a:pPr algn="just"/>
            <a:r>
              <a:rPr lang="en-US" sz="1778" dirty="0">
                <a:solidFill>
                  <a:srgbClr val="FFFF00"/>
                </a:solidFill>
              </a:rPr>
              <a:t>In both </a:t>
            </a:r>
            <a:r>
              <a:rPr lang="en-US" sz="1778" b="1" dirty="0">
                <a:solidFill>
                  <a:srgbClr val="FFFF00"/>
                </a:solidFill>
              </a:rPr>
              <a:t>parasitism and predation only </a:t>
            </a:r>
            <a:r>
              <a:rPr lang="en-US" sz="1778" dirty="0">
                <a:solidFill>
                  <a:srgbClr val="FFFF00"/>
                </a:solidFill>
              </a:rPr>
              <a:t>one species benefits </a:t>
            </a:r>
            <a:r>
              <a:rPr lang="en-US" sz="1778" dirty="0"/>
              <a:t>(parasite and predator, respectively) and the </a:t>
            </a:r>
            <a:r>
              <a:rPr lang="en-US" sz="1778" dirty="0">
                <a:solidFill>
                  <a:srgbClr val="FFFF00"/>
                </a:solidFill>
              </a:rPr>
              <a:t>interaction is detrimental to the other species</a:t>
            </a:r>
            <a:r>
              <a:rPr lang="en-US" sz="1778" dirty="0"/>
              <a:t> (host and prey, respectively).</a:t>
            </a:r>
          </a:p>
          <a:p>
            <a:pPr algn="just"/>
            <a:r>
              <a:rPr lang="en-US" sz="1778" dirty="0"/>
              <a:t>Predation is a type of interaction in which an organism kills and feeds on another organism. The organism killing the other organism is known as the predator and the one which is killed is the prey. For example; predator (Tiger) kills and feeds its prey (deer).</a:t>
            </a:r>
          </a:p>
          <a:p>
            <a:pPr algn="just"/>
            <a:r>
              <a:rPr lang="en-US" sz="1778" dirty="0"/>
              <a:t>The interaction where one species is benefitted and the other is neither benefitted nor harmed is called</a:t>
            </a:r>
            <a:r>
              <a:rPr lang="en-US" sz="1778" dirty="0">
                <a:solidFill>
                  <a:srgbClr val="FFFF00"/>
                </a:solidFill>
              </a:rPr>
              <a:t> </a:t>
            </a:r>
            <a:r>
              <a:rPr lang="en-US" sz="1778" b="1" dirty="0">
                <a:solidFill>
                  <a:srgbClr val="FFFF00"/>
                </a:solidFill>
              </a:rPr>
              <a:t>commensalism</a:t>
            </a:r>
            <a:r>
              <a:rPr lang="en-US" sz="1778" b="1" dirty="0"/>
              <a:t>. </a:t>
            </a:r>
          </a:p>
          <a:p>
            <a:pPr algn="just"/>
            <a:r>
              <a:rPr lang="en-US" sz="1778" dirty="0"/>
              <a:t>In </a:t>
            </a:r>
            <a:r>
              <a:rPr lang="en-US" sz="1778" b="1" dirty="0" err="1">
                <a:solidFill>
                  <a:srgbClr val="FFFF00"/>
                </a:solidFill>
              </a:rPr>
              <a:t>amensalism</a:t>
            </a:r>
            <a:r>
              <a:rPr lang="en-US" sz="1778" b="1" dirty="0"/>
              <a:t>, </a:t>
            </a:r>
            <a:r>
              <a:rPr lang="en-US" sz="1778" dirty="0">
                <a:solidFill>
                  <a:srgbClr val="FFFF00"/>
                </a:solidFill>
              </a:rPr>
              <a:t>one species is harmed whereas the other is unaffected</a:t>
            </a:r>
            <a:r>
              <a:rPr lang="en-US" sz="1778" dirty="0"/>
              <a:t>. </a:t>
            </a:r>
          </a:p>
          <a:p>
            <a:pPr algn="just"/>
            <a:r>
              <a:rPr lang="en-US" sz="1778" dirty="0"/>
              <a:t>Predation, parasitism and commensalisms share a common characteristic -the </a:t>
            </a:r>
            <a:r>
              <a:rPr lang="en-US" sz="1778" dirty="0">
                <a:solidFill>
                  <a:srgbClr val="FFFF00"/>
                </a:solidFill>
              </a:rPr>
              <a:t>interacting species live closely together</a:t>
            </a:r>
            <a:r>
              <a:rPr lang="en-US" sz="1778" dirty="0"/>
              <a:t>.</a:t>
            </a:r>
          </a:p>
          <a:p>
            <a:pPr algn="just"/>
            <a:endParaRPr lang="en-US" sz="1778"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2048" y="82484"/>
            <a:ext cx="8154331" cy="769662"/>
          </a:xfrm>
        </p:spPr>
        <p:txBody>
          <a:bodyPr>
            <a:normAutofit/>
          </a:bodyPr>
          <a:lstStyle/>
          <a:p>
            <a:r>
              <a:rPr lang="en-US" sz="2222" b="1" dirty="0"/>
              <a:t>Roles of predators</a:t>
            </a:r>
          </a:p>
        </p:txBody>
      </p:sp>
      <p:sp>
        <p:nvSpPr>
          <p:cNvPr id="3" name="Content Placeholder 2"/>
          <p:cNvSpPr>
            <a:spLocks noGrp="1"/>
          </p:cNvSpPr>
          <p:nvPr>
            <p:ph idx="1"/>
          </p:nvPr>
        </p:nvSpPr>
        <p:spPr>
          <a:xfrm>
            <a:off x="9983" y="688076"/>
            <a:ext cx="8882497" cy="4617696"/>
          </a:xfrm>
        </p:spPr>
        <p:txBody>
          <a:bodyPr>
            <a:noAutofit/>
          </a:bodyPr>
          <a:lstStyle/>
          <a:p>
            <a:pPr algn="just"/>
            <a:r>
              <a:rPr lang="en-US" sz="2000" dirty="0"/>
              <a:t>Acts as </a:t>
            </a:r>
            <a:r>
              <a:rPr lang="en-US" sz="2000" b="1" dirty="0">
                <a:solidFill>
                  <a:srgbClr val="FFFF00"/>
                </a:solidFill>
              </a:rPr>
              <a:t>‘conduits’ </a:t>
            </a:r>
            <a:r>
              <a:rPr lang="en-US" sz="2000" dirty="0"/>
              <a:t>for energy transfer across trophic levels.</a:t>
            </a:r>
          </a:p>
          <a:p>
            <a:pPr algn="just"/>
            <a:r>
              <a:rPr lang="en-US" sz="2000" dirty="0"/>
              <a:t>Control prey populations.</a:t>
            </a:r>
          </a:p>
          <a:p>
            <a:pPr algn="just"/>
            <a:r>
              <a:rPr lang="en-US" sz="2000" dirty="0"/>
              <a:t>Help in maintaining species diversity in a community, by reducing the intensity of competition among competing prey species.</a:t>
            </a:r>
          </a:p>
        </p:txBody>
      </p:sp>
    </p:spTree>
    <p:extLst>
      <p:ext uri="{BB962C8B-B14F-4D97-AF65-F5344CB8AC3E}">
        <p14:creationId xmlns:p14="http://schemas.microsoft.com/office/powerpoint/2010/main" val="2180986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7052276" cy="769662"/>
          </a:xfrm>
        </p:spPr>
        <p:txBody>
          <a:bodyPr>
            <a:normAutofit/>
          </a:bodyPr>
          <a:lstStyle/>
          <a:p>
            <a:r>
              <a:rPr lang="en-US" sz="2222" b="1" dirty="0"/>
              <a:t>Experiment to show predator-prey inter-relationship</a:t>
            </a:r>
          </a:p>
        </p:txBody>
      </p:sp>
      <p:sp>
        <p:nvSpPr>
          <p:cNvPr id="3" name="Content Placeholder 2"/>
          <p:cNvSpPr>
            <a:spLocks noGrp="1"/>
          </p:cNvSpPr>
          <p:nvPr>
            <p:ph idx="1"/>
          </p:nvPr>
        </p:nvSpPr>
        <p:spPr>
          <a:xfrm>
            <a:off x="78475" y="617253"/>
            <a:ext cx="5210087" cy="4606037"/>
          </a:xfrm>
        </p:spPr>
        <p:txBody>
          <a:bodyPr>
            <a:noAutofit/>
          </a:bodyPr>
          <a:lstStyle/>
          <a:p>
            <a:pPr algn="just"/>
            <a:r>
              <a:rPr lang="en-US" sz="2000" dirty="0"/>
              <a:t>In the rocky intertidal communities of the </a:t>
            </a:r>
            <a:r>
              <a:rPr lang="en-US" sz="2000" dirty="0">
                <a:solidFill>
                  <a:srgbClr val="FFFF00"/>
                </a:solidFill>
              </a:rPr>
              <a:t>American Pacific Coast</a:t>
            </a:r>
            <a:r>
              <a:rPr lang="en-US" sz="2000" dirty="0"/>
              <a:t>, the </a:t>
            </a:r>
            <a:r>
              <a:rPr lang="en-US" sz="2000" b="1" dirty="0">
                <a:solidFill>
                  <a:srgbClr val="FFFF00"/>
                </a:solidFill>
              </a:rPr>
              <a:t>starfish Pisaster </a:t>
            </a:r>
            <a:r>
              <a:rPr lang="en-US" sz="2000" dirty="0"/>
              <a:t>is an important predator.</a:t>
            </a:r>
          </a:p>
          <a:p>
            <a:pPr algn="just"/>
            <a:r>
              <a:rPr lang="en-US" sz="2000" dirty="0"/>
              <a:t>In an experiment, </a:t>
            </a:r>
            <a:r>
              <a:rPr lang="en-US" sz="2000" dirty="0">
                <a:solidFill>
                  <a:srgbClr val="FFFF00"/>
                </a:solidFill>
              </a:rPr>
              <a:t>when all the starfish were removed</a:t>
            </a:r>
            <a:r>
              <a:rPr lang="en-US" sz="2000" dirty="0"/>
              <a:t>, </a:t>
            </a:r>
            <a:r>
              <a:rPr lang="en-US" sz="2000" dirty="0">
                <a:solidFill>
                  <a:srgbClr val="FFFF00"/>
                </a:solidFill>
              </a:rPr>
              <a:t>more than 10 species of invertebrates </a:t>
            </a:r>
            <a:r>
              <a:rPr lang="en-US" sz="2000" dirty="0"/>
              <a:t>became extinct within a year, because of interspecific competition.</a:t>
            </a:r>
          </a:p>
          <a:p>
            <a:pPr algn="just"/>
            <a:r>
              <a:rPr lang="en-US" sz="2000" dirty="0"/>
              <a:t>If a predator is too efficient and over exploits its prey, then the prey might become extinct following it, the predator will also become extinct for lack of food.</a:t>
            </a:r>
          </a:p>
        </p:txBody>
      </p:sp>
      <p:grpSp>
        <p:nvGrpSpPr>
          <p:cNvPr id="5" name="Group 4">
            <a:extLst>
              <a:ext uri="{FF2B5EF4-FFF2-40B4-BE49-F238E27FC236}">
                <a16:creationId xmlns:a16="http://schemas.microsoft.com/office/drawing/2014/main" id="{6090E421-2742-0A45-BCEF-43F085C98349}"/>
              </a:ext>
            </a:extLst>
          </p:cNvPr>
          <p:cNvGrpSpPr/>
          <p:nvPr/>
        </p:nvGrpSpPr>
        <p:grpSpPr>
          <a:xfrm>
            <a:off x="5212074" y="617253"/>
            <a:ext cx="4110421" cy="2947747"/>
            <a:chOff x="5364088" y="838885"/>
            <a:chExt cx="3699379" cy="2652972"/>
          </a:xfrm>
        </p:grpSpPr>
        <p:pic>
          <p:nvPicPr>
            <p:cNvPr id="1026" name="Picture 2" descr="Pisaster ochraceus | sea star | Britannica">
              <a:extLst>
                <a:ext uri="{FF2B5EF4-FFF2-40B4-BE49-F238E27FC236}">
                  <a16:creationId xmlns:a16="http://schemas.microsoft.com/office/drawing/2014/main" id="{FF7BC594-505E-E94D-B373-64FECE9FFA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32927" y="838885"/>
              <a:ext cx="3531561" cy="235202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043A1ED5-21D7-764A-95AD-55A3BF0B30C7}"/>
                </a:ext>
              </a:extLst>
            </p:cNvPr>
            <p:cNvSpPr/>
            <p:nvPr/>
          </p:nvSpPr>
          <p:spPr>
            <a:xfrm>
              <a:off x="5364088" y="3193276"/>
              <a:ext cx="3699379" cy="298581"/>
            </a:xfrm>
            <a:prstGeom prst="rect">
              <a:avLst/>
            </a:prstGeom>
          </p:spPr>
          <p:txBody>
            <a:bodyPr wrap="none">
              <a:spAutoFit/>
            </a:bodyPr>
            <a:lstStyle/>
            <a:p>
              <a:r>
                <a:rPr lang="en-US" sz="1556" dirty="0"/>
                <a:t>Figure Starfish Pisaster of American Pacific Coast</a:t>
              </a:r>
            </a:p>
          </p:txBody>
        </p:sp>
      </p:grpSp>
    </p:spTree>
    <p:extLst>
      <p:ext uri="{BB962C8B-B14F-4D97-AF65-F5344CB8AC3E}">
        <p14:creationId xmlns:p14="http://schemas.microsoft.com/office/powerpoint/2010/main" val="133623313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 y="-182838"/>
            <a:ext cx="5245712" cy="769662"/>
          </a:xfrm>
        </p:spPr>
        <p:txBody>
          <a:bodyPr>
            <a:normAutofit/>
          </a:bodyPr>
          <a:lstStyle/>
          <a:p>
            <a:r>
              <a:rPr lang="en-US" sz="2222" b="1" dirty="0"/>
              <a:t>Adaptations developed by the prey</a:t>
            </a:r>
          </a:p>
        </p:txBody>
      </p:sp>
      <p:sp>
        <p:nvSpPr>
          <p:cNvPr id="3" name="Content Placeholder 2"/>
          <p:cNvSpPr>
            <a:spLocks noGrp="1"/>
          </p:cNvSpPr>
          <p:nvPr>
            <p:ph idx="1"/>
          </p:nvPr>
        </p:nvSpPr>
        <p:spPr>
          <a:xfrm>
            <a:off x="81856" y="615116"/>
            <a:ext cx="4994063" cy="4617696"/>
          </a:xfrm>
        </p:spPr>
        <p:txBody>
          <a:bodyPr>
            <a:noAutofit/>
          </a:bodyPr>
          <a:lstStyle/>
          <a:p>
            <a:pPr marL="201079" indent="-201079" algn="just"/>
            <a:r>
              <a:rPr lang="en-US" sz="1778" dirty="0"/>
              <a:t>Some species of insects and frogs are </a:t>
            </a:r>
            <a:r>
              <a:rPr lang="en-US" sz="1778" b="1" dirty="0">
                <a:solidFill>
                  <a:srgbClr val="FFFF00"/>
                </a:solidFill>
              </a:rPr>
              <a:t>cryptically colored</a:t>
            </a:r>
            <a:r>
              <a:rPr lang="en-US" sz="1778" dirty="0">
                <a:solidFill>
                  <a:srgbClr val="FFFF00"/>
                </a:solidFill>
              </a:rPr>
              <a:t> (camouflaged)</a:t>
            </a:r>
            <a:r>
              <a:rPr lang="en-US" sz="1778" dirty="0"/>
              <a:t> to avoid being detected easily by the predator.</a:t>
            </a:r>
          </a:p>
          <a:p>
            <a:pPr marL="201079" indent="-201079" algn="just"/>
            <a:r>
              <a:rPr lang="en-US" sz="1778" dirty="0"/>
              <a:t>The </a:t>
            </a:r>
            <a:r>
              <a:rPr lang="en-US" sz="1778" b="1" dirty="0">
                <a:solidFill>
                  <a:srgbClr val="FFFF00"/>
                </a:solidFill>
              </a:rPr>
              <a:t>Monarch butterfly </a:t>
            </a:r>
            <a:r>
              <a:rPr lang="en-US" sz="1778" dirty="0"/>
              <a:t>is </a:t>
            </a:r>
            <a:r>
              <a:rPr lang="en-US" sz="1778" dirty="0">
                <a:solidFill>
                  <a:srgbClr val="FFFF00"/>
                </a:solidFill>
              </a:rPr>
              <a:t>highly distasteful to its predator (bird)</a:t>
            </a:r>
            <a:r>
              <a:rPr lang="en-US" sz="1778" dirty="0"/>
              <a:t> because of a special chemical present in its body.</a:t>
            </a:r>
          </a:p>
          <a:p>
            <a:pPr marL="201079" indent="-201079" algn="just"/>
            <a:r>
              <a:rPr lang="en-US" sz="1778" dirty="0"/>
              <a:t>Presence of thorns in certain plant species (Acacia, Cactus).</a:t>
            </a:r>
          </a:p>
          <a:p>
            <a:pPr marL="201079" indent="-201079" algn="just"/>
            <a:r>
              <a:rPr lang="en-US" sz="1778" dirty="0"/>
              <a:t>Production and storage of toxic chemicals by plants.</a:t>
            </a:r>
          </a:p>
          <a:p>
            <a:pPr marL="495643" lvl="1" indent="-248703" algn="just">
              <a:buFont typeface="Wingdings" pitchFamily="2" charset="2"/>
              <a:buChar char="ü"/>
            </a:pPr>
            <a:r>
              <a:rPr lang="en-US" sz="1778" dirty="0"/>
              <a:t>Calotropis produces highly poisonous cardiac glycoside.</a:t>
            </a:r>
          </a:p>
          <a:p>
            <a:pPr marL="495643" lvl="1" indent="-248703" algn="just">
              <a:buFont typeface="Wingdings" pitchFamily="2" charset="2"/>
              <a:buChar char="ü"/>
            </a:pPr>
            <a:r>
              <a:rPr lang="en-US" sz="1778" dirty="0"/>
              <a:t>Nicotine, caffeine, quinine, strychnine, opium, etc., are produced by various plants.</a:t>
            </a:r>
          </a:p>
        </p:txBody>
      </p:sp>
      <p:grpSp>
        <p:nvGrpSpPr>
          <p:cNvPr id="5" name="Group 4">
            <a:extLst>
              <a:ext uri="{FF2B5EF4-FFF2-40B4-BE49-F238E27FC236}">
                <a16:creationId xmlns:a16="http://schemas.microsoft.com/office/drawing/2014/main" id="{C4E3F6C4-E7CA-664D-B932-2AB9470F3E49}"/>
              </a:ext>
            </a:extLst>
          </p:cNvPr>
          <p:cNvGrpSpPr/>
          <p:nvPr/>
        </p:nvGrpSpPr>
        <p:grpSpPr>
          <a:xfrm>
            <a:off x="7184112" y="84091"/>
            <a:ext cx="1953728" cy="1550699"/>
            <a:chOff x="6062309" y="75679"/>
            <a:chExt cx="3004350" cy="2327454"/>
          </a:xfrm>
        </p:grpSpPr>
        <p:pic>
          <p:nvPicPr>
            <p:cNvPr id="2050" name="Picture 2" descr="Monarchs want YOU to plant milkweed: Butterfly-friendly plants for sale at  HMNS | BEYONDbones">
              <a:extLst>
                <a:ext uri="{FF2B5EF4-FFF2-40B4-BE49-F238E27FC236}">
                  <a16:creationId xmlns:a16="http://schemas.microsoft.com/office/drawing/2014/main" id="{5010B93C-D715-FF42-9177-F089BC8A90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62309" y="75679"/>
              <a:ext cx="3004350" cy="199201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A153BBDA-A232-AF42-8FA0-D122158C1FE2}"/>
                </a:ext>
              </a:extLst>
            </p:cNvPr>
            <p:cNvSpPr/>
            <p:nvPr/>
          </p:nvSpPr>
          <p:spPr>
            <a:xfrm>
              <a:off x="6554447" y="1956682"/>
              <a:ext cx="2233212" cy="446451"/>
            </a:xfrm>
            <a:prstGeom prst="rect">
              <a:avLst/>
            </a:prstGeom>
          </p:spPr>
          <p:txBody>
            <a:bodyPr wrap="none">
              <a:spAutoFit/>
            </a:bodyPr>
            <a:lstStyle/>
            <a:p>
              <a:r>
                <a:rPr lang="en-US" sz="1333" dirty="0"/>
                <a:t>Monarch butterfly</a:t>
              </a:r>
            </a:p>
          </p:txBody>
        </p:sp>
      </p:grpSp>
      <p:grpSp>
        <p:nvGrpSpPr>
          <p:cNvPr id="7" name="Group 6">
            <a:extLst>
              <a:ext uri="{FF2B5EF4-FFF2-40B4-BE49-F238E27FC236}">
                <a16:creationId xmlns:a16="http://schemas.microsoft.com/office/drawing/2014/main" id="{D9814185-8E2C-8649-89EA-DA313C27B4F5}"/>
              </a:ext>
            </a:extLst>
          </p:cNvPr>
          <p:cNvGrpSpPr/>
          <p:nvPr/>
        </p:nvGrpSpPr>
        <p:grpSpPr>
          <a:xfrm>
            <a:off x="7225188" y="1719957"/>
            <a:ext cx="1953729" cy="1842228"/>
            <a:chOff x="7308304" y="1480596"/>
            <a:chExt cx="1758356" cy="1658005"/>
          </a:xfrm>
        </p:grpSpPr>
        <p:pic>
          <p:nvPicPr>
            <p:cNvPr id="2052" name="Picture 4" descr="Acacia sensu lato - Wikipedia">
              <a:extLst>
                <a:ext uri="{FF2B5EF4-FFF2-40B4-BE49-F238E27FC236}">
                  <a16:creationId xmlns:a16="http://schemas.microsoft.com/office/drawing/2014/main" id="{D2BEB184-5E2A-F446-A564-354D9274B2F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08304" y="1480596"/>
              <a:ext cx="1758356" cy="1395521"/>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804B424E-B796-C740-8CEA-61C65EDCCF7A}"/>
                </a:ext>
              </a:extLst>
            </p:cNvPr>
            <p:cNvSpPr/>
            <p:nvPr/>
          </p:nvSpPr>
          <p:spPr>
            <a:xfrm>
              <a:off x="7884368" y="2809260"/>
              <a:ext cx="699711" cy="329341"/>
            </a:xfrm>
            <a:prstGeom prst="rect">
              <a:avLst/>
            </a:prstGeom>
          </p:spPr>
          <p:txBody>
            <a:bodyPr wrap="none">
              <a:spAutoFit/>
            </a:bodyPr>
            <a:lstStyle/>
            <a:p>
              <a:r>
                <a:rPr lang="en-US" sz="1778" dirty="0"/>
                <a:t>Acacia</a:t>
              </a:r>
            </a:p>
          </p:txBody>
        </p:sp>
      </p:grpSp>
      <p:grpSp>
        <p:nvGrpSpPr>
          <p:cNvPr id="10" name="Group 9">
            <a:extLst>
              <a:ext uri="{FF2B5EF4-FFF2-40B4-BE49-F238E27FC236}">
                <a16:creationId xmlns:a16="http://schemas.microsoft.com/office/drawing/2014/main" id="{2A1C79F6-0FCE-2F45-AB8E-022BA982FFB3}"/>
              </a:ext>
            </a:extLst>
          </p:cNvPr>
          <p:cNvGrpSpPr/>
          <p:nvPr/>
        </p:nvGrpSpPr>
        <p:grpSpPr>
          <a:xfrm>
            <a:off x="5075919" y="84091"/>
            <a:ext cx="2157703" cy="3445363"/>
            <a:chOff x="5293221" y="75679"/>
            <a:chExt cx="1941933" cy="3100827"/>
          </a:xfrm>
        </p:grpSpPr>
        <p:grpSp>
          <p:nvGrpSpPr>
            <p:cNvPr id="8" name="Group 7">
              <a:extLst>
                <a:ext uri="{FF2B5EF4-FFF2-40B4-BE49-F238E27FC236}">
                  <a16:creationId xmlns:a16="http://schemas.microsoft.com/office/drawing/2014/main" id="{3B06992F-2261-5140-BB4F-E8C5F9F5AFF4}"/>
                </a:ext>
              </a:extLst>
            </p:cNvPr>
            <p:cNvGrpSpPr/>
            <p:nvPr/>
          </p:nvGrpSpPr>
          <p:grpSpPr>
            <a:xfrm>
              <a:off x="5293221" y="75679"/>
              <a:ext cx="1941933" cy="2800438"/>
              <a:chOff x="5293221" y="75679"/>
              <a:chExt cx="1941933" cy="2800438"/>
            </a:xfrm>
          </p:grpSpPr>
          <p:pic>
            <p:nvPicPr>
              <p:cNvPr id="13" name="Picture 6" descr="Top 5 Cactus Plants to Grow for Beginners - YouTube">
                <a:extLst>
                  <a:ext uri="{FF2B5EF4-FFF2-40B4-BE49-F238E27FC236}">
                    <a16:creationId xmlns:a16="http://schemas.microsoft.com/office/drawing/2014/main" id="{1BA6E273-6CAA-3643-902A-A4C41B9609F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94405" y="1789961"/>
                <a:ext cx="1939564" cy="1086156"/>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8" descr="Looking sharp! How the cactus became the world's most-wanted plant | Homes  | The Guardian">
                <a:extLst>
                  <a:ext uri="{FF2B5EF4-FFF2-40B4-BE49-F238E27FC236}">
                    <a16:creationId xmlns:a16="http://schemas.microsoft.com/office/drawing/2014/main" id="{2120A9AE-1F33-CC47-B851-DE4E053FCA0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93221" y="75679"/>
                <a:ext cx="1941933" cy="1941933"/>
              </a:xfrm>
              <a:prstGeom prst="rect">
                <a:avLst/>
              </a:prstGeom>
              <a:noFill/>
              <a:extLst>
                <a:ext uri="{909E8E84-426E-40DD-AFC4-6F175D3DCCD1}">
                  <a14:hiddenFill xmlns:a14="http://schemas.microsoft.com/office/drawing/2010/main">
                    <a:solidFill>
                      <a:srgbClr val="FFFFFF"/>
                    </a:solidFill>
                  </a14:hiddenFill>
                </a:ext>
              </a:extLst>
            </p:spPr>
          </p:pic>
        </p:grpSp>
        <p:sp>
          <p:nvSpPr>
            <p:cNvPr id="9" name="Rectangle 8">
              <a:extLst>
                <a:ext uri="{FF2B5EF4-FFF2-40B4-BE49-F238E27FC236}">
                  <a16:creationId xmlns:a16="http://schemas.microsoft.com/office/drawing/2014/main" id="{13BBD49B-7AF8-6D4E-A8AF-083368853348}"/>
                </a:ext>
              </a:extLst>
            </p:cNvPr>
            <p:cNvSpPr/>
            <p:nvPr/>
          </p:nvSpPr>
          <p:spPr>
            <a:xfrm>
              <a:off x="5904134" y="2816407"/>
              <a:ext cx="788005" cy="360099"/>
            </a:xfrm>
            <a:prstGeom prst="rect">
              <a:avLst/>
            </a:prstGeom>
          </p:spPr>
          <p:txBody>
            <a:bodyPr wrap="none">
              <a:spAutoFit/>
            </a:bodyPr>
            <a:lstStyle/>
            <a:p>
              <a:r>
                <a:rPr lang="en-US" sz="2000" dirty="0"/>
                <a:t>Cactus</a:t>
              </a:r>
            </a:p>
          </p:txBody>
        </p:sp>
      </p:grpSp>
      <p:grpSp>
        <p:nvGrpSpPr>
          <p:cNvPr id="12" name="Group 11">
            <a:extLst>
              <a:ext uri="{FF2B5EF4-FFF2-40B4-BE49-F238E27FC236}">
                <a16:creationId xmlns:a16="http://schemas.microsoft.com/office/drawing/2014/main" id="{F56DFA80-49C1-F24E-8E25-9CBC22FC41A7}"/>
              </a:ext>
            </a:extLst>
          </p:cNvPr>
          <p:cNvGrpSpPr/>
          <p:nvPr/>
        </p:nvGrpSpPr>
        <p:grpSpPr>
          <a:xfrm>
            <a:off x="5421216" y="3647352"/>
            <a:ext cx="2307442" cy="2012302"/>
            <a:chOff x="5293221" y="3171661"/>
            <a:chExt cx="2076698" cy="1811072"/>
          </a:xfrm>
        </p:grpSpPr>
        <p:pic>
          <p:nvPicPr>
            <p:cNvPr id="2060" name="Picture 12" descr="Calotropis gigantea (crown flower) - House Plants, Flowering plant">
              <a:extLst>
                <a:ext uri="{FF2B5EF4-FFF2-40B4-BE49-F238E27FC236}">
                  <a16:creationId xmlns:a16="http://schemas.microsoft.com/office/drawing/2014/main" id="{0DD71712-C529-A045-8F47-E85CC262236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293221" y="3171661"/>
              <a:ext cx="2076698" cy="1555519"/>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3E678FB8-0DFD-6547-96E1-DE6DC73528FB}"/>
                </a:ext>
              </a:extLst>
            </p:cNvPr>
            <p:cNvSpPr/>
            <p:nvPr/>
          </p:nvSpPr>
          <p:spPr>
            <a:xfrm>
              <a:off x="5904134" y="4653392"/>
              <a:ext cx="1012662" cy="329341"/>
            </a:xfrm>
            <a:prstGeom prst="rect">
              <a:avLst/>
            </a:prstGeom>
          </p:spPr>
          <p:txBody>
            <a:bodyPr wrap="none">
              <a:spAutoFit/>
            </a:bodyPr>
            <a:lstStyle/>
            <a:p>
              <a:r>
                <a:rPr lang="en-US" sz="1778" dirty="0"/>
                <a:t>Calotropis</a:t>
              </a:r>
            </a:p>
          </p:txBody>
        </p:sp>
      </p:grpSp>
    </p:spTree>
    <p:extLst>
      <p:ext uri="{BB962C8B-B14F-4D97-AF65-F5344CB8AC3E}">
        <p14:creationId xmlns:p14="http://schemas.microsoft.com/office/powerpoint/2010/main" val="222019392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4844" y="-8796"/>
            <a:ext cx="7691596" cy="769662"/>
          </a:xfrm>
        </p:spPr>
        <p:txBody>
          <a:bodyPr>
            <a:normAutofit/>
          </a:bodyPr>
          <a:lstStyle/>
          <a:p>
            <a:r>
              <a:rPr lang="en-US" sz="2222" b="1" dirty="0"/>
              <a:t>Adaptation by the Parasite</a:t>
            </a:r>
          </a:p>
        </p:txBody>
      </p:sp>
      <p:sp>
        <p:nvSpPr>
          <p:cNvPr id="3" name="Content Placeholder 2"/>
          <p:cNvSpPr>
            <a:spLocks noGrp="1"/>
          </p:cNvSpPr>
          <p:nvPr>
            <p:ph idx="1"/>
          </p:nvPr>
        </p:nvSpPr>
        <p:spPr>
          <a:xfrm>
            <a:off x="382779" y="596796"/>
            <a:ext cx="8378441" cy="4617696"/>
          </a:xfrm>
        </p:spPr>
        <p:txBody>
          <a:bodyPr>
            <a:noAutofit/>
          </a:bodyPr>
          <a:lstStyle/>
          <a:p>
            <a:pPr algn="just"/>
            <a:r>
              <a:rPr lang="en-US" sz="2000" dirty="0"/>
              <a:t>Loss of unnecessary sense organs</a:t>
            </a:r>
          </a:p>
          <a:p>
            <a:pPr algn="just"/>
            <a:r>
              <a:rPr lang="en-US" sz="2000" dirty="0"/>
              <a:t>Presence of adhesive organs or suckers to cling on to the host</a:t>
            </a:r>
          </a:p>
          <a:p>
            <a:pPr algn="just"/>
            <a:r>
              <a:rPr lang="en-US" sz="2000" dirty="0"/>
              <a:t>Loss of digestive system</a:t>
            </a:r>
          </a:p>
          <a:p>
            <a:pPr algn="just"/>
            <a:r>
              <a:rPr lang="en-US" sz="2000" dirty="0"/>
              <a:t>High reproductive capacity</a:t>
            </a:r>
          </a:p>
        </p:txBody>
      </p:sp>
    </p:spTree>
    <p:extLst>
      <p:ext uri="{BB962C8B-B14F-4D97-AF65-F5344CB8AC3E}">
        <p14:creationId xmlns:p14="http://schemas.microsoft.com/office/powerpoint/2010/main" val="2870624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1188" y="0"/>
            <a:ext cx="7019262" cy="769662"/>
          </a:xfrm>
        </p:spPr>
        <p:txBody>
          <a:bodyPr>
            <a:normAutofit/>
          </a:bodyPr>
          <a:lstStyle/>
          <a:p>
            <a:r>
              <a:rPr lang="en-US" sz="2222" b="1" dirty="0"/>
              <a:t>Parasitic life cycle involving one or two intermediate hosts</a:t>
            </a:r>
          </a:p>
        </p:txBody>
      </p:sp>
      <p:sp>
        <p:nvSpPr>
          <p:cNvPr id="3" name="Content Placeholder 2"/>
          <p:cNvSpPr>
            <a:spLocks noGrp="1"/>
          </p:cNvSpPr>
          <p:nvPr>
            <p:ph idx="1"/>
          </p:nvPr>
        </p:nvSpPr>
        <p:spPr>
          <a:xfrm>
            <a:off x="333601" y="605595"/>
            <a:ext cx="6686670" cy="1611837"/>
          </a:xfrm>
        </p:spPr>
        <p:txBody>
          <a:bodyPr>
            <a:noAutofit/>
          </a:bodyPr>
          <a:lstStyle/>
          <a:p>
            <a:pPr algn="just"/>
            <a:r>
              <a:rPr lang="en-US" sz="2000" dirty="0"/>
              <a:t>The human liver fluke depends on two intermediate hosts (a snail and a fish) to complete its life cycle.</a:t>
            </a:r>
          </a:p>
          <a:p>
            <a:pPr algn="just"/>
            <a:r>
              <a:rPr lang="en-US" sz="2000" dirty="0"/>
              <a:t>The malaria parasite (Plasmodium) needs a vector (Mosquito) to complete its life cycle.</a:t>
            </a:r>
          </a:p>
        </p:txBody>
      </p:sp>
      <p:grpSp>
        <p:nvGrpSpPr>
          <p:cNvPr id="5" name="Group 4">
            <a:extLst>
              <a:ext uri="{FF2B5EF4-FFF2-40B4-BE49-F238E27FC236}">
                <a16:creationId xmlns:a16="http://schemas.microsoft.com/office/drawing/2014/main" id="{134C3BF5-12B9-CB44-BCB9-993A59BB2D43}"/>
              </a:ext>
            </a:extLst>
          </p:cNvPr>
          <p:cNvGrpSpPr/>
          <p:nvPr/>
        </p:nvGrpSpPr>
        <p:grpSpPr>
          <a:xfrm>
            <a:off x="7372954" y="605592"/>
            <a:ext cx="1437445" cy="760572"/>
            <a:chOff x="4005309" y="2741620"/>
            <a:chExt cx="1793413" cy="903601"/>
          </a:xfrm>
        </p:grpSpPr>
        <p:pic>
          <p:nvPicPr>
            <p:cNvPr id="3074" name="Picture 2" descr="Liver fluke: Symptoms, treatment, and prevention">
              <a:extLst>
                <a:ext uri="{FF2B5EF4-FFF2-40B4-BE49-F238E27FC236}">
                  <a16:creationId xmlns:a16="http://schemas.microsoft.com/office/drawing/2014/main" id="{F29BE0AF-AAD2-4B41-9F1F-D583381B64BC}"/>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9028" b="93056" l="1425" r="98291">
                          <a14:foregroundMark x1="6268" y1="34028" x2="7407" y2="29167"/>
                          <a14:foregroundMark x1="1425" y1="35417" x2="4843" y2="24306"/>
                          <a14:foregroundMark x1="88604" y1="50000" x2="87749" y2="46528"/>
                          <a14:foregroundMark x1="91453" y1="40972" x2="91168" y2="46528"/>
                          <a14:foregroundMark x1="94587" y1="38889" x2="94302" y2="34722"/>
                          <a14:foregroundMark x1="33618" y1="93056" x2="41880" y2="87500"/>
                          <a14:foregroundMark x1="97151" y1="36806" x2="98291" y2="31944"/>
                        </a14:backgroundRemoval>
                      </a14:imgEffect>
                    </a14:imgLayer>
                  </a14:imgProps>
                </a:ext>
                <a:ext uri="{28A0092B-C50C-407E-A947-70E740481C1C}">
                  <a14:useLocalDpi xmlns:a14="http://schemas.microsoft.com/office/drawing/2010/main" val="0"/>
                </a:ext>
              </a:extLst>
            </a:blip>
            <a:srcRect/>
            <a:stretch>
              <a:fillRect/>
            </a:stretch>
          </p:blipFill>
          <p:spPr bwMode="auto">
            <a:xfrm>
              <a:off x="4240883" y="2741620"/>
              <a:ext cx="1507657" cy="6185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1B1D6A27-8EA6-4745-BF6B-93D2EA5BE2DE}"/>
                </a:ext>
              </a:extLst>
            </p:cNvPr>
            <p:cNvSpPr/>
            <p:nvPr/>
          </p:nvSpPr>
          <p:spPr>
            <a:xfrm>
              <a:off x="4005309" y="3291830"/>
              <a:ext cx="1793413" cy="353391"/>
            </a:xfrm>
            <a:prstGeom prst="rect">
              <a:avLst/>
            </a:prstGeom>
          </p:spPr>
          <p:txBody>
            <a:bodyPr wrap="none">
              <a:spAutoFit/>
            </a:bodyPr>
            <a:lstStyle/>
            <a:p>
              <a:r>
                <a:rPr lang="en-US" sz="1333" dirty="0"/>
                <a:t>Human liver fluke </a:t>
              </a:r>
            </a:p>
          </p:txBody>
        </p:sp>
      </p:grpSp>
      <p:grpSp>
        <p:nvGrpSpPr>
          <p:cNvPr id="7" name="Group 6">
            <a:extLst>
              <a:ext uri="{FF2B5EF4-FFF2-40B4-BE49-F238E27FC236}">
                <a16:creationId xmlns:a16="http://schemas.microsoft.com/office/drawing/2014/main" id="{F7DBD936-876B-C94E-B1A2-75F7000BDC79}"/>
              </a:ext>
            </a:extLst>
          </p:cNvPr>
          <p:cNvGrpSpPr/>
          <p:nvPr/>
        </p:nvGrpSpPr>
        <p:grpSpPr>
          <a:xfrm>
            <a:off x="4535547" y="2115018"/>
            <a:ext cx="2918556" cy="1913289"/>
            <a:chOff x="192700" y="2205980"/>
            <a:chExt cx="2626700" cy="1721960"/>
          </a:xfrm>
        </p:grpSpPr>
        <p:pic>
          <p:nvPicPr>
            <p:cNvPr id="3076" name="Picture 4" descr="Plasmodium vivax | Scientists Against Malaria">
              <a:extLst>
                <a:ext uri="{FF2B5EF4-FFF2-40B4-BE49-F238E27FC236}">
                  <a16:creationId xmlns:a16="http://schemas.microsoft.com/office/drawing/2014/main" id="{ACD55876-17DC-1249-BB72-035CAD54484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1509" y="2205980"/>
              <a:ext cx="2500291" cy="1454251"/>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4E5268D4-E188-6F4F-9ED1-4FF8FC7A6F73}"/>
                </a:ext>
              </a:extLst>
            </p:cNvPr>
            <p:cNvSpPr/>
            <p:nvPr/>
          </p:nvSpPr>
          <p:spPr>
            <a:xfrm>
              <a:off x="192700" y="3660231"/>
              <a:ext cx="2626700" cy="267709"/>
            </a:xfrm>
            <a:prstGeom prst="rect">
              <a:avLst/>
            </a:prstGeom>
          </p:spPr>
          <p:txBody>
            <a:bodyPr wrap="none">
              <a:spAutoFit/>
            </a:bodyPr>
            <a:lstStyle/>
            <a:p>
              <a:r>
                <a:rPr lang="en-US" sz="1333" dirty="0"/>
                <a:t>Figure Microscopic view of Plasmodium</a:t>
              </a:r>
            </a:p>
          </p:txBody>
        </p:sp>
      </p:grpSp>
      <p:grpSp>
        <p:nvGrpSpPr>
          <p:cNvPr id="9" name="Group 8">
            <a:extLst>
              <a:ext uri="{FF2B5EF4-FFF2-40B4-BE49-F238E27FC236}">
                <a16:creationId xmlns:a16="http://schemas.microsoft.com/office/drawing/2014/main" id="{E11B1EFB-9DEE-2547-8459-95FA8086A691}"/>
              </a:ext>
            </a:extLst>
          </p:cNvPr>
          <p:cNvGrpSpPr/>
          <p:nvPr/>
        </p:nvGrpSpPr>
        <p:grpSpPr>
          <a:xfrm>
            <a:off x="7352289" y="2115018"/>
            <a:ext cx="1627369" cy="1909911"/>
            <a:chOff x="3131840" y="1923678"/>
            <a:chExt cx="1464632" cy="1718920"/>
          </a:xfrm>
        </p:grpSpPr>
        <p:pic>
          <p:nvPicPr>
            <p:cNvPr id="3078" name="Picture 6" descr="Mosquito bites: Symptoms, complications, and prevention">
              <a:extLst>
                <a:ext uri="{FF2B5EF4-FFF2-40B4-BE49-F238E27FC236}">
                  <a16:creationId xmlns:a16="http://schemas.microsoft.com/office/drawing/2014/main" id="{B4C73A0D-DA87-8849-B8A5-95C1BFA44B92}"/>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38146"/>
            <a:stretch/>
          </p:blipFill>
          <p:spPr bwMode="auto">
            <a:xfrm>
              <a:off x="3223625" y="1923678"/>
              <a:ext cx="1348375" cy="1450653"/>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D1BEDE4F-8AA8-554C-9F56-70E1E145F6CB}"/>
                </a:ext>
              </a:extLst>
            </p:cNvPr>
            <p:cNvSpPr/>
            <p:nvPr/>
          </p:nvSpPr>
          <p:spPr>
            <a:xfrm>
              <a:off x="3131840" y="3405649"/>
              <a:ext cx="1464632" cy="236949"/>
            </a:xfrm>
            <a:prstGeom prst="rect">
              <a:avLst/>
            </a:prstGeom>
          </p:spPr>
          <p:txBody>
            <a:bodyPr wrap="none">
              <a:spAutoFit/>
            </a:bodyPr>
            <a:lstStyle/>
            <a:p>
              <a:r>
                <a:rPr lang="en-US" sz="1111" dirty="0"/>
                <a:t>Mosquito on human skin</a:t>
              </a:r>
            </a:p>
          </p:txBody>
        </p:sp>
      </p:grpSp>
    </p:spTree>
    <p:extLst>
      <p:ext uri="{BB962C8B-B14F-4D97-AF65-F5344CB8AC3E}">
        <p14:creationId xmlns:p14="http://schemas.microsoft.com/office/powerpoint/2010/main" val="178392542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6818" y="-21620"/>
            <a:ext cx="6976651" cy="769662"/>
          </a:xfrm>
        </p:spPr>
        <p:txBody>
          <a:bodyPr>
            <a:normAutofit/>
          </a:bodyPr>
          <a:lstStyle/>
          <a:p>
            <a:r>
              <a:rPr lang="en-US" sz="2222" b="1" dirty="0"/>
              <a:t>Types of parasitism</a:t>
            </a:r>
          </a:p>
        </p:txBody>
      </p:sp>
      <p:sp>
        <p:nvSpPr>
          <p:cNvPr id="3" name="Content Placeholder 2"/>
          <p:cNvSpPr>
            <a:spLocks noGrp="1"/>
          </p:cNvSpPr>
          <p:nvPr>
            <p:ph idx="1"/>
          </p:nvPr>
        </p:nvSpPr>
        <p:spPr>
          <a:xfrm>
            <a:off x="134753" y="538442"/>
            <a:ext cx="8874493" cy="4617696"/>
          </a:xfrm>
        </p:spPr>
        <p:txBody>
          <a:bodyPr>
            <a:noAutofit/>
          </a:bodyPr>
          <a:lstStyle/>
          <a:p>
            <a:pPr marL="0" indent="0" algn="just">
              <a:buNone/>
            </a:pPr>
            <a:r>
              <a:rPr lang="en-US" sz="1778" b="1" dirty="0">
                <a:solidFill>
                  <a:srgbClr val="FFFF00"/>
                </a:solidFill>
              </a:rPr>
              <a:t>Ectoparasites: </a:t>
            </a:r>
            <a:r>
              <a:rPr lang="en-US" sz="1778" dirty="0"/>
              <a:t>Parasites that feed on the external surface of the host organism. Example: Lice on human, Tick on dogs, </a:t>
            </a:r>
            <a:r>
              <a:rPr lang="en-US" sz="1778" dirty="0" err="1"/>
              <a:t>Cuscuta</a:t>
            </a:r>
            <a:r>
              <a:rPr lang="en-US" sz="1778" dirty="0"/>
              <a:t> derives its nutrition from the host plant.</a:t>
            </a:r>
          </a:p>
          <a:p>
            <a:pPr marL="0" indent="0" algn="just">
              <a:buNone/>
            </a:pPr>
            <a:r>
              <a:rPr lang="en-US" sz="1778" b="1" dirty="0">
                <a:solidFill>
                  <a:srgbClr val="FFFF00"/>
                </a:solidFill>
              </a:rPr>
              <a:t>Endoparasites: </a:t>
            </a:r>
            <a:r>
              <a:rPr lang="en-US" sz="1778" dirty="0"/>
              <a:t>These are parasites that live inside the host body at different sites (liver, kidney, lungs, red blood cells, etc.).</a:t>
            </a:r>
          </a:p>
          <a:p>
            <a:pPr algn="just"/>
            <a:r>
              <a:rPr lang="en-US" sz="1778" dirty="0"/>
              <a:t>The life cycles of endoparasites are more complex because of their extreme specialization.</a:t>
            </a:r>
          </a:p>
          <a:p>
            <a:pPr algn="just"/>
            <a:r>
              <a:rPr lang="en-US" sz="1778" dirty="0"/>
              <a:t>Examples: Tapeworm, Liver fluke, Plasmodium, Hookworm</a:t>
            </a:r>
          </a:p>
          <a:p>
            <a:pPr marL="0" indent="0" algn="just">
              <a:buNone/>
            </a:pPr>
            <a:r>
              <a:rPr lang="en-US" sz="1778" b="1" dirty="0">
                <a:solidFill>
                  <a:srgbClr val="FFFF00"/>
                </a:solidFill>
              </a:rPr>
              <a:t>Brood Parasitism</a:t>
            </a:r>
          </a:p>
          <a:p>
            <a:pPr algn="just"/>
            <a:r>
              <a:rPr lang="en-US" sz="1778" dirty="0"/>
              <a:t>Observed in birds.</a:t>
            </a:r>
          </a:p>
          <a:p>
            <a:pPr algn="just"/>
            <a:r>
              <a:rPr lang="en-US" sz="1778" dirty="0"/>
              <a:t>The parasitic bird lays its eggs in the nest of its host and lets the host incubate them.</a:t>
            </a:r>
          </a:p>
          <a:p>
            <a:pPr algn="just"/>
            <a:r>
              <a:rPr lang="en-US" sz="1778" dirty="0"/>
              <a:t>The eggs of the parasitic bird have evolved to resemble the host’s egg in size and color to reduce the chances of the host bird detecting the foreign eggs and ejecting them from the nest.</a:t>
            </a:r>
          </a:p>
          <a:p>
            <a:pPr algn="just"/>
            <a:r>
              <a:rPr lang="en-US" sz="1778" dirty="0"/>
              <a:t>Example; Cuckoo and crow</a:t>
            </a:r>
          </a:p>
        </p:txBody>
      </p:sp>
    </p:spTree>
    <p:extLst>
      <p:ext uri="{BB962C8B-B14F-4D97-AF65-F5344CB8AC3E}">
        <p14:creationId xmlns:p14="http://schemas.microsoft.com/office/powerpoint/2010/main" val="308642671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0"/>
            <a:ext cx="5906762" cy="769662"/>
          </a:xfrm>
        </p:spPr>
        <p:txBody>
          <a:bodyPr>
            <a:normAutofit/>
          </a:bodyPr>
          <a:lstStyle/>
          <a:p>
            <a:r>
              <a:rPr lang="en-US" sz="2222" b="1" dirty="0"/>
              <a:t>Competition</a:t>
            </a:r>
          </a:p>
        </p:txBody>
      </p:sp>
      <p:sp>
        <p:nvSpPr>
          <p:cNvPr id="3" name="Content Placeholder 2"/>
          <p:cNvSpPr>
            <a:spLocks noGrp="1"/>
          </p:cNvSpPr>
          <p:nvPr>
            <p:ph idx="1"/>
          </p:nvPr>
        </p:nvSpPr>
        <p:spPr>
          <a:xfrm>
            <a:off x="105401" y="605592"/>
            <a:ext cx="5491588" cy="4617696"/>
          </a:xfrm>
        </p:spPr>
        <p:txBody>
          <a:bodyPr>
            <a:noAutofit/>
          </a:bodyPr>
          <a:lstStyle/>
          <a:p>
            <a:pPr algn="just"/>
            <a:r>
              <a:rPr lang="en-US" sz="1778" dirty="0"/>
              <a:t>Competition occurs when closely related species compete for the same resources that are limiting.</a:t>
            </a:r>
          </a:p>
          <a:p>
            <a:pPr algn="just"/>
            <a:r>
              <a:rPr lang="en-US" sz="1778" dirty="0"/>
              <a:t>In some </a:t>
            </a:r>
            <a:r>
              <a:rPr lang="en-US" sz="1778" b="1" dirty="0"/>
              <a:t>shallow South American lakes </a:t>
            </a:r>
            <a:r>
              <a:rPr lang="en-US" sz="1778" b="1" dirty="0">
                <a:solidFill>
                  <a:srgbClr val="FFFF00"/>
                </a:solidFill>
              </a:rPr>
              <a:t>visiting flamingoes and resident fishes compete for their common food</a:t>
            </a:r>
            <a:r>
              <a:rPr lang="en-US" sz="1778" dirty="0"/>
              <a:t>, the zooplankton in the lake.</a:t>
            </a:r>
          </a:p>
          <a:p>
            <a:pPr algn="just"/>
            <a:r>
              <a:rPr lang="en-US" sz="1778" dirty="0"/>
              <a:t>Resources always need not be limiting for competition to occur.</a:t>
            </a:r>
          </a:p>
          <a:p>
            <a:pPr algn="just"/>
            <a:r>
              <a:rPr lang="en-US" sz="1778" dirty="0"/>
              <a:t>The feeding efficiency of one species might be reduced due to the interfering and inhibitory presence of the other species, even if resources (food and space) are abundant. Example: The </a:t>
            </a:r>
            <a:r>
              <a:rPr lang="en-US" sz="1778" b="1" dirty="0">
                <a:solidFill>
                  <a:srgbClr val="FFFF00"/>
                </a:solidFill>
              </a:rPr>
              <a:t>Abingdon tortoise in Galapagos Islands </a:t>
            </a:r>
            <a:r>
              <a:rPr lang="en-US" sz="1778" dirty="0"/>
              <a:t>became extinct within a decade after goats were introduced on the island, apparently due to the greater browsing efficiency of the goats.</a:t>
            </a:r>
          </a:p>
        </p:txBody>
      </p:sp>
      <p:grpSp>
        <p:nvGrpSpPr>
          <p:cNvPr id="5" name="Group 4">
            <a:extLst>
              <a:ext uri="{FF2B5EF4-FFF2-40B4-BE49-F238E27FC236}">
                <a16:creationId xmlns:a16="http://schemas.microsoft.com/office/drawing/2014/main" id="{318732B0-E960-3E4F-B997-7BDEFA752E33}"/>
              </a:ext>
            </a:extLst>
          </p:cNvPr>
          <p:cNvGrpSpPr/>
          <p:nvPr/>
        </p:nvGrpSpPr>
        <p:grpSpPr>
          <a:xfrm>
            <a:off x="6587701" y="2723301"/>
            <a:ext cx="2021191" cy="1631958"/>
            <a:chOff x="6779365" y="1974531"/>
            <a:chExt cx="2041107" cy="1704836"/>
          </a:xfrm>
        </p:grpSpPr>
        <p:pic>
          <p:nvPicPr>
            <p:cNvPr id="4098" name="Picture 2" descr="Galápagos tortoise - Wikipedia">
              <a:extLst>
                <a:ext uri="{FF2B5EF4-FFF2-40B4-BE49-F238E27FC236}">
                  <a16:creationId xmlns:a16="http://schemas.microsoft.com/office/drawing/2014/main" id="{124271EA-BC8F-654E-B3B4-A24942EEA2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79365" y="1974531"/>
              <a:ext cx="2041107" cy="135826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602B87F7-D5DB-AD48-80D1-52BCA8DE5407}"/>
                </a:ext>
              </a:extLst>
            </p:cNvPr>
            <p:cNvSpPr/>
            <p:nvPr/>
          </p:nvSpPr>
          <p:spPr>
            <a:xfrm>
              <a:off x="6940960" y="3332795"/>
              <a:ext cx="1740856" cy="346572"/>
            </a:xfrm>
            <a:prstGeom prst="rect">
              <a:avLst/>
            </a:prstGeom>
          </p:spPr>
          <p:txBody>
            <a:bodyPr wrap="none">
              <a:spAutoFit/>
            </a:bodyPr>
            <a:lstStyle/>
            <a:p>
              <a:r>
                <a:rPr lang="en-US" sz="1556" b="1" dirty="0"/>
                <a:t>Abingdon tortoise </a:t>
              </a:r>
              <a:endParaRPr lang="en-US" sz="1556" dirty="0"/>
            </a:p>
          </p:txBody>
        </p:sp>
      </p:grpSp>
      <p:grpSp>
        <p:nvGrpSpPr>
          <p:cNvPr id="7" name="Group 6">
            <a:extLst>
              <a:ext uri="{FF2B5EF4-FFF2-40B4-BE49-F238E27FC236}">
                <a16:creationId xmlns:a16="http://schemas.microsoft.com/office/drawing/2014/main" id="{54999D8A-639D-DA46-BE70-16DC96560C21}"/>
              </a:ext>
            </a:extLst>
          </p:cNvPr>
          <p:cNvGrpSpPr/>
          <p:nvPr/>
        </p:nvGrpSpPr>
        <p:grpSpPr>
          <a:xfrm>
            <a:off x="5668696" y="158500"/>
            <a:ext cx="3407234" cy="2528609"/>
            <a:chOff x="6584541" y="64663"/>
            <a:chExt cx="2482117" cy="1749825"/>
          </a:xfrm>
        </p:grpSpPr>
        <p:pic>
          <p:nvPicPr>
            <p:cNvPr id="4100" name="Picture 4" descr="Flamingos | Causes of Color">
              <a:extLst>
                <a:ext uri="{FF2B5EF4-FFF2-40B4-BE49-F238E27FC236}">
                  <a16:creationId xmlns:a16="http://schemas.microsoft.com/office/drawing/2014/main" id="{5B08AF5B-191C-EE47-AF25-FB71A4A4E18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84541" y="64663"/>
              <a:ext cx="2482117" cy="152745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537AA233-95BD-DD49-9ED3-AFC66E224B73}"/>
                </a:ext>
              </a:extLst>
            </p:cNvPr>
            <p:cNvSpPr/>
            <p:nvPr/>
          </p:nvSpPr>
          <p:spPr>
            <a:xfrm>
              <a:off x="6632327" y="1608647"/>
              <a:ext cx="2423575" cy="205841"/>
            </a:xfrm>
            <a:prstGeom prst="rect">
              <a:avLst/>
            </a:prstGeom>
          </p:spPr>
          <p:txBody>
            <a:bodyPr wrap="none">
              <a:spAutoFit/>
            </a:bodyPr>
            <a:lstStyle/>
            <a:p>
              <a:r>
                <a:rPr lang="en-US" sz="1333" b="1" dirty="0"/>
                <a:t>Flamingoes of shallow South American lakes</a:t>
              </a:r>
            </a:p>
          </p:txBody>
        </p:sp>
      </p:grpSp>
    </p:spTree>
    <p:extLst>
      <p:ext uri="{BB962C8B-B14F-4D97-AF65-F5344CB8AC3E}">
        <p14:creationId xmlns:p14="http://schemas.microsoft.com/office/powerpoint/2010/main" val="209849099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6053662" cy="769662"/>
          </a:xfrm>
        </p:spPr>
        <p:txBody>
          <a:bodyPr>
            <a:normAutofit/>
          </a:bodyPr>
          <a:lstStyle/>
          <a:p>
            <a:r>
              <a:rPr lang="en-US" sz="2222" b="1" dirty="0"/>
              <a:t>Competitive release</a:t>
            </a:r>
          </a:p>
        </p:txBody>
      </p:sp>
      <p:sp>
        <p:nvSpPr>
          <p:cNvPr id="3" name="Content Placeholder 2"/>
          <p:cNvSpPr>
            <a:spLocks noGrp="1"/>
          </p:cNvSpPr>
          <p:nvPr>
            <p:ph idx="1"/>
          </p:nvPr>
        </p:nvSpPr>
        <p:spPr>
          <a:xfrm>
            <a:off x="244031" y="640922"/>
            <a:ext cx="5786151" cy="4617696"/>
          </a:xfrm>
        </p:spPr>
        <p:txBody>
          <a:bodyPr>
            <a:noAutofit/>
          </a:bodyPr>
          <a:lstStyle/>
          <a:p>
            <a:pPr algn="just"/>
            <a:r>
              <a:rPr lang="en-US" sz="2000" dirty="0"/>
              <a:t>A species whose distribution is restricted to a small geographical area because of the presence of a competitively superior species is found to expand its distributional range dramatically when the competing species is experimentally removed.</a:t>
            </a:r>
          </a:p>
          <a:p>
            <a:pPr algn="just"/>
            <a:r>
              <a:rPr lang="en-US" sz="2000" dirty="0"/>
              <a:t>Example: The larger and competitively superior </a:t>
            </a:r>
            <a:r>
              <a:rPr lang="en-US" sz="2000" b="1" i="1" u="sng" dirty="0">
                <a:solidFill>
                  <a:srgbClr val="FFFF00"/>
                </a:solidFill>
              </a:rPr>
              <a:t>Barnacle</a:t>
            </a:r>
            <a:r>
              <a:rPr lang="en-US" sz="2000" b="1" i="1" dirty="0">
                <a:solidFill>
                  <a:srgbClr val="FFFF00"/>
                </a:solidFill>
              </a:rPr>
              <a:t> </a:t>
            </a:r>
            <a:r>
              <a:rPr lang="en-US" sz="2000" b="1" i="1" u="sng" dirty="0">
                <a:solidFill>
                  <a:srgbClr val="FFFF00"/>
                </a:solidFill>
              </a:rPr>
              <a:t>Balanus</a:t>
            </a:r>
            <a:r>
              <a:rPr lang="en-US" sz="2000" b="1" i="1" dirty="0">
                <a:solidFill>
                  <a:srgbClr val="FFFF00"/>
                </a:solidFill>
              </a:rPr>
              <a:t> </a:t>
            </a:r>
            <a:r>
              <a:rPr lang="en-US" sz="2000" dirty="0"/>
              <a:t>dominates the intertidal area and excludes the smaller </a:t>
            </a:r>
            <a:r>
              <a:rPr lang="en-US" sz="2000" b="1" i="1" u="sng" dirty="0">
                <a:solidFill>
                  <a:srgbClr val="FFFF00"/>
                </a:solidFill>
              </a:rPr>
              <a:t>Barnacle</a:t>
            </a:r>
            <a:r>
              <a:rPr lang="en-US" sz="2000" b="1" i="1" dirty="0">
                <a:solidFill>
                  <a:srgbClr val="FFFF00"/>
                </a:solidFill>
              </a:rPr>
              <a:t> </a:t>
            </a:r>
            <a:r>
              <a:rPr lang="en-US" sz="2000" b="1" i="1" u="sng" dirty="0" err="1">
                <a:solidFill>
                  <a:srgbClr val="FFFF00"/>
                </a:solidFill>
              </a:rPr>
              <a:t>Chathamalus</a:t>
            </a:r>
            <a:r>
              <a:rPr lang="en-US" sz="2000" b="1" i="1" dirty="0">
                <a:solidFill>
                  <a:srgbClr val="FFFF00"/>
                </a:solidFill>
              </a:rPr>
              <a:t> </a:t>
            </a:r>
            <a:r>
              <a:rPr lang="en-US" sz="2000" dirty="0"/>
              <a:t>from that zone.</a:t>
            </a:r>
          </a:p>
          <a:p>
            <a:pPr algn="just"/>
            <a:r>
              <a:rPr lang="en-US" sz="2000" dirty="0"/>
              <a:t>Competition is best defined as a process in which the fitness of one species (measured in terms of its ‘r’ the intrinsic rate of increase) is significantly lower in the presence of another species.</a:t>
            </a:r>
          </a:p>
        </p:txBody>
      </p:sp>
      <p:grpSp>
        <p:nvGrpSpPr>
          <p:cNvPr id="5" name="Group 4">
            <a:extLst>
              <a:ext uri="{FF2B5EF4-FFF2-40B4-BE49-F238E27FC236}">
                <a16:creationId xmlns:a16="http://schemas.microsoft.com/office/drawing/2014/main" id="{F42B1EA9-48BC-714F-856C-B56CA2098131}"/>
              </a:ext>
            </a:extLst>
          </p:cNvPr>
          <p:cNvGrpSpPr/>
          <p:nvPr/>
        </p:nvGrpSpPr>
        <p:grpSpPr>
          <a:xfrm>
            <a:off x="5917234" y="666838"/>
            <a:ext cx="3193438" cy="2546441"/>
            <a:chOff x="6084168" y="630702"/>
            <a:chExt cx="2874095" cy="2291798"/>
          </a:xfrm>
        </p:grpSpPr>
        <p:pic>
          <p:nvPicPr>
            <p:cNvPr id="5122" name="Picture 2" descr="Chthamalus/Balanus | MARINe">
              <a:extLst>
                <a:ext uri="{FF2B5EF4-FFF2-40B4-BE49-F238E27FC236}">
                  <a16:creationId xmlns:a16="http://schemas.microsoft.com/office/drawing/2014/main" id="{2EB2CA00-5E95-0B44-96C1-D683E2FA1D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28184" y="630702"/>
              <a:ext cx="2568156" cy="194104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E4F8FCCF-0E78-2548-9A64-D7D1C279962B}"/>
                </a:ext>
              </a:extLst>
            </p:cNvPr>
            <p:cNvSpPr/>
            <p:nvPr/>
          </p:nvSpPr>
          <p:spPr>
            <a:xfrm>
              <a:off x="6084168" y="2654791"/>
              <a:ext cx="2874095" cy="267709"/>
            </a:xfrm>
            <a:prstGeom prst="rect">
              <a:avLst/>
            </a:prstGeom>
          </p:spPr>
          <p:txBody>
            <a:bodyPr wrap="none">
              <a:spAutoFit/>
            </a:bodyPr>
            <a:lstStyle/>
            <a:p>
              <a:r>
                <a:rPr lang="en-US" sz="1333" i="1" dirty="0"/>
                <a:t>Barnacle Balanus </a:t>
              </a:r>
              <a:r>
                <a:rPr lang="en-US" sz="1333" dirty="0"/>
                <a:t>and </a:t>
              </a:r>
              <a:r>
                <a:rPr lang="en-US" sz="1333" i="1" dirty="0"/>
                <a:t>Barnacle </a:t>
              </a:r>
              <a:r>
                <a:rPr lang="en-US" sz="1333" i="1" dirty="0" err="1"/>
                <a:t>Chthamalus</a:t>
              </a:r>
              <a:endParaRPr lang="en-US" sz="1333" i="1" dirty="0"/>
            </a:p>
          </p:txBody>
        </p:sp>
      </p:grpSp>
    </p:spTree>
    <p:extLst>
      <p:ext uri="{BB962C8B-B14F-4D97-AF65-F5344CB8AC3E}">
        <p14:creationId xmlns:p14="http://schemas.microsoft.com/office/powerpoint/2010/main" val="23413774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013" y="0"/>
            <a:ext cx="5612963" cy="586824"/>
          </a:xfrm>
        </p:spPr>
        <p:txBody>
          <a:bodyPr>
            <a:normAutofit/>
          </a:bodyPr>
          <a:lstStyle/>
          <a:p>
            <a:r>
              <a:rPr lang="en-US" sz="2222" b="1" dirty="0" err="1"/>
              <a:t>Gause’s</a:t>
            </a:r>
            <a:r>
              <a:rPr lang="en-US" sz="2222" b="1" dirty="0"/>
              <a:t> Competitive Exclusion Principle</a:t>
            </a:r>
          </a:p>
        </p:txBody>
      </p:sp>
      <p:sp>
        <p:nvSpPr>
          <p:cNvPr id="3" name="Content Placeholder 2"/>
          <p:cNvSpPr>
            <a:spLocks noGrp="1"/>
          </p:cNvSpPr>
          <p:nvPr>
            <p:ph idx="1"/>
          </p:nvPr>
        </p:nvSpPr>
        <p:spPr>
          <a:xfrm>
            <a:off x="159173" y="434416"/>
            <a:ext cx="5533804" cy="4453626"/>
          </a:xfrm>
        </p:spPr>
        <p:txBody>
          <a:bodyPr>
            <a:noAutofit/>
          </a:bodyPr>
          <a:lstStyle/>
          <a:p>
            <a:pPr algn="just"/>
            <a:r>
              <a:rPr lang="en-US" sz="2000" dirty="0"/>
              <a:t>Two closely related species competing for the same resources cannot co-exist indefinitely and the competitively inferior one will be eliminated eventually.</a:t>
            </a:r>
          </a:p>
          <a:p>
            <a:pPr algn="just"/>
            <a:r>
              <a:rPr lang="en-US" sz="2000" b="1" dirty="0"/>
              <a:t>Resource partitioning</a:t>
            </a:r>
            <a:r>
              <a:rPr lang="en-US" sz="2000" dirty="0"/>
              <a:t>:</a:t>
            </a:r>
          </a:p>
          <a:p>
            <a:pPr algn="just">
              <a:buFont typeface="Wingdings" pitchFamily="2" charset="2"/>
              <a:buChar char="ü"/>
            </a:pPr>
            <a:r>
              <a:rPr lang="en-US" sz="2000" dirty="0"/>
              <a:t>If two species compete for the same resource, they could avoid competition by choosing.</a:t>
            </a:r>
          </a:p>
          <a:p>
            <a:pPr algn="just">
              <a:buFont typeface="Wingdings" pitchFamily="2" charset="2"/>
              <a:buChar char="ü"/>
            </a:pPr>
            <a:r>
              <a:rPr lang="en-US" sz="2000" dirty="0"/>
              <a:t>Different times for feeding or different foraging patterns.</a:t>
            </a:r>
          </a:p>
          <a:p>
            <a:pPr algn="just">
              <a:buFont typeface="Wingdings" pitchFamily="2" charset="2"/>
              <a:buChar char="ü"/>
            </a:pPr>
            <a:r>
              <a:rPr lang="en-US" sz="2000" dirty="0"/>
              <a:t>Example; Five closely related species of warblers could live on the same tree and were able to avoid competition and co-exist due to behavioral differences in their foraging activities.</a:t>
            </a:r>
          </a:p>
        </p:txBody>
      </p:sp>
      <p:pic>
        <p:nvPicPr>
          <p:cNvPr id="6148" name="Picture 4" descr="Ecosytem structure - ashley2013apesreview">
            <a:extLst>
              <a:ext uri="{FF2B5EF4-FFF2-40B4-BE49-F238E27FC236}">
                <a16:creationId xmlns:a16="http://schemas.microsoft.com/office/drawing/2014/main" id="{CF0D6EF7-85A0-2242-84D7-35642F811C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72136" y="428964"/>
            <a:ext cx="3145911" cy="2750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26679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6156" y="-15210"/>
            <a:ext cx="8295706" cy="552454"/>
          </a:xfrm>
        </p:spPr>
        <p:txBody>
          <a:bodyPr>
            <a:normAutofit/>
          </a:bodyPr>
          <a:lstStyle/>
          <a:p>
            <a:r>
              <a:rPr lang="en-US" sz="2222" b="1" dirty="0"/>
              <a:t>Ecology at </a:t>
            </a:r>
            <a:r>
              <a:rPr lang="en-US" sz="2222" b="1" dirty="0" err="1"/>
              <a:t>organismic</a:t>
            </a:r>
            <a:r>
              <a:rPr lang="en-US" sz="2222" b="1" dirty="0"/>
              <a:t> level</a:t>
            </a:r>
            <a:endParaRPr lang="en-IN" sz="2222" b="1" dirty="0"/>
          </a:p>
        </p:txBody>
      </p:sp>
      <p:sp>
        <p:nvSpPr>
          <p:cNvPr id="3" name="Content Placeholder 2"/>
          <p:cNvSpPr>
            <a:spLocks noGrp="1"/>
          </p:cNvSpPr>
          <p:nvPr>
            <p:ph idx="1"/>
          </p:nvPr>
        </p:nvSpPr>
        <p:spPr>
          <a:xfrm>
            <a:off x="107503" y="480053"/>
            <a:ext cx="9036497" cy="4617696"/>
          </a:xfrm>
        </p:spPr>
        <p:txBody>
          <a:bodyPr>
            <a:noAutofit/>
          </a:bodyPr>
          <a:lstStyle/>
          <a:p>
            <a:pPr algn="just"/>
            <a:r>
              <a:rPr lang="en-US" sz="1556" dirty="0"/>
              <a:t>Ecology at the </a:t>
            </a:r>
            <a:r>
              <a:rPr lang="en-US" sz="1556" dirty="0" err="1"/>
              <a:t>organismic</a:t>
            </a:r>
            <a:r>
              <a:rPr lang="en-US" sz="1556" dirty="0"/>
              <a:t> level is essentially </a:t>
            </a:r>
            <a:r>
              <a:rPr lang="en-US" sz="1556" b="1" dirty="0">
                <a:solidFill>
                  <a:srgbClr val="FFFF00"/>
                </a:solidFill>
              </a:rPr>
              <a:t>physiological ecology </a:t>
            </a:r>
            <a:endParaRPr lang="en-US" sz="1556" dirty="0"/>
          </a:p>
          <a:p>
            <a:pPr algn="just"/>
            <a:r>
              <a:rPr lang="en-US" sz="1556" dirty="0"/>
              <a:t>Ecology at </a:t>
            </a:r>
            <a:r>
              <a:rPr lang="en-US" sz="1556" dirty="0" err="1"/>
              <a:t>organismic</a:t>
            </a:r>
            <a:r>
              <a:rPr lang="en-US" sz="1556" dirty="0"/>
              <a:t> level </a:t>
            </a:r>
            <a:r>
              <a:rPr lang="en-US" sz="1556" b="1" dirty="0">
                <a:solidFill>
                  <a:srgbClr val="FFFF00"/>
                </a:solidFill>
              </a:rPr>
              <a:t>tries to understand how different organisms are adapted to their environments in terms of not only survival but also reproduction. </a:t>
            </a:r>
          </a:p>
          <a:p>
            <a:pPr algn="just">
              <a:buNone/>
            </a:pPr>
            <a:r>
              <a:rPr lang="en-US" sz="1556" b="1" dirty="0">
                <a:solidFill>
                  <a:srgbClr val="FFFF00"/>
                </a:solidFill>
              </a:rPr>
              <a:t>What is the cause of annual variations in the intensity and duration of temperature?</a:t>
            </a:r>
          </a:p>
          <a:p>
            <a:pPr algn="just"/>
            <a:r>
              <a:rPr lang="en-US" sz="1556" b="1" dirty="0">
                <a:solidFill>
                  <a:srgbClr val="FFFF00"/>
                </a:solidFill>
              </a:rPr>
              <a:t>Cause of annual variations in the intensity and duration of temperature</a:t>
            </a:r>
            <a:r>
              <a:rPr lang="en-US" sz="1556" dirty="0"/>
              <a:t>,  resulting in distinct seasons is</a:t>
            </a:r>
          </a:p>
          <a:p>
            <a:pPr lvl="1" algn="just"/>
            <a:r>
              <a:rPr lang="en-US" sz="1556" b="1" dirty="0">
                <a:solidFill>
                  <a:srgbClr val="FFFF00"/>
                </a:solidFill>
              </a:rPr>
              <a:t>rotation of our planet around the Sun and the tilt of its axis</a:t>
            </a:r>
          </a:p>
          <a:p>
            <a:pPr algn="just">
              <a:buNone/>
            </a:pPr>
            <a:r>
              <a:rPr lang="en-US" sz="1556" b="1" dirty="0">
                <a:solidFill>
                  <a:srgbClr val="FFFF00"/>
                </a:solidFill>
              </a:rPr>
              <a:t>What are the factors affecting the formation of major biomes like desert, rain forest and tundra?</a:t>
            </a:r>
          </a:p>
          <a:p>
            <a:pPr algn="just"/>
            <a:r>
              <a:rPr lang="en-US" sz="1556" dirty="0"/>
              <a:t>Factors affecting the formation of major biomes such as desert, rain forest and tundra </a:t>
            </a:r>
          </a:p>
          <a:p>
            <a:pPr lvl="1" algn="just"/>
            <a:r>
              <a:rPr lang="en-US" sz="1556" b="1" dirty="0">
                <a:solidFill>
                  <a:srgbClr val="FFFF00"/>
                </a:solidFill>
              </a:rPr>
              <a:t>Intensity and duration of temperature, resulting in distinct seasons. </a:t>
            </a:r>
          </a:p>
          <a:p>
            <a:pPr lvl="1" algn="just"/>
            <a:r>
              <a:rPr lang="en-US" sz="1556" b="1" dirty="0">
                <a:solidFill>
                  <a:srgbClr val="FFFF00"/>
                </a:solidFill>
              </a:rPr>
              <a:t>Annual variation in precipitation (both rain and snow)</a:t>
            </a:r>
          </a:p>
          <a:p>
            <a:pPr algn="just"/>
            <a:r>
              <a:rPr lang="en-US" sz="1556" dirty="0"/>
              <a:t>Regional and local variations within each biome lead to the formation of a wide variety of habitats.</a:t>
            </a:r>
          </a:p>
          <a:p>
            <a:pPr algn="just"/>
            <a:r>
              <a:rPr lang="en-US" sz="1556" dirty="0"/>
              <a:t>On planet Earth, life exists everywhere </a:t>
            </a:r>
          </a:p>
          <a:p>
            <a:pPr lvl="1" algn="just">
              <a:buFont typeface="Wingdings" pitchFamily="2" charset="2"/>
              <a:buChar char="ü"/>
            </a:pPr>
            <a:r>
              <a:rPr lang="en-US" sz="1556" b="1" dirty="0" err="1">
                <a:solidFill>
                  <a:srgbClr val="FFFF00"/>
                </a:solidFill>
              </a:rPr>
              <a:t>favourable</a:t>
            </a:r>
            <a:r>
              <a:rPr lang="en-US" sz="1556" b="1" dirty="0">
                <a:solidFill>
                  <a:srgbClr val="FFFF00"/>
                </a:solidFill>
              </a:rPr>
              <a:t> habitats </a:t>
            </a:r>
            <a:endParaRPr lang="en-US" sz="1556" dirty="0"/>
          </a:p>
          <a:p>
            <a:pPr lvl="1" algn="just">
              <a:buFont typeface="Wingdings" pitchFamily="2" charset="2"/>
              <a:buChar char="ü"/>
            </a:pPr>
            <a:r>
              <a:rPr lang="en-US" sz="1556" b="1" dirty="0">
                <a:solidFill>
                  <a:srgbClr val="FFFF00"/>
                </a:solidFill>
              </a:rPr>
              <a:t>extreme and harsh habitats </a:t>
            </a:r>
            <a:r>
              <a:rPr lang="en-US" sz="1556" i="1" dirty="0"/>
              <a:t>–scorching Rajasthan desert, perpetually rain-soaked Meghalaya forests, deep ocean trenches, torrential streams, permafrost polar regions, high mountain tops, boiling thermal springs, and stinking compost pits, to name a few. </a:t>
            </a:r>
          </a:p>
          <a:p>
            <a:pPr lvl="1" algn="just">
              <a:buFont typeface="Wingdings" pitchFamily="2" charset="2"/>
              <a:buChar char="ü"/>
            </a:pPr>
            <a:r>
              <a:rPr lang="en-US" sz="1556" b="1" dirty="0">
                <a:solidFill>
                  <a:srgbClr val="FFFF00"/>
                </a:solidFill>
              </a:rPr>
              <a:t>intestine</a:t>
            </a:r>
            <a:endParaRPr lang="en-US" sz="1556" dirty="0">
              <a:solidFill>
                <a:srgbClr val="FFFF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par>
                          <p:cTn id="27" fill="hold">
                            <p:stCondLst>
                              <p:cond delay="500"/>
                            </p:stCondLst>
                            <p:childTnLst>
                              <p:par>
                                <p:cTn id="28" presetID="2" presetClass="entr" presetSubtype="4" fill="hold" nodeType="afterEffect">
                                  <p:stCondLst>
                                    <p:cond delay="0"/>
                                  </p:stCondLst>
                                  <p:childTnLst>
                                    <p:set>
                                      <p:cBhvr>
                                        <p:cTn id="29" dur="1" fill="hold">
                                          <p:stCondLst>
                                            <p:cond delay="0"/>
                                          </p:stCondLst>
                                        </p:cTn>
                                        <p:tgtEl>
                                          <p:spTgt spid="3">
                                            <p:txEl>
                                              <p:pRg st="4" end="4"/>
                                            </p:txEl>
                                          </p:spTgt>
                                        </p:tgtEl>
                                        <p:attrNameLst>
                                          <p:attrName>style.visibility</p:attrName>
                                        </p:attrNameLst>
                                      </p:cBhvr>
                                      <p:to>
                                        <p:strVal val="visible"/>
                                      </p:to>
                                    </p:set>
                                    <p:anim calcmode="lin" valueType="num">
                                      <p:cBhvr additive="base">
                                        <p:cTn id="30"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par>
                          <p:cTn id="32" fill="hold">
                            <p:stCondLst>
                              <p:cond delay="1000"/>
                            </p:stCondLst>
                            <p:childTnLst>
                              <p:par>
                                <p:cTn id="33" presetID="2" presetClass="entr" presetSubtype="4" fill="hold" nodeType="after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anim calcmode="lin" valueType="num">
                                      <p:cBhvr additive="base">
                                        <p:cTn id="35"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3">
                                            <p:txEl>
                                              <p:pRg st="6" end="6"/>
                                            </p:txEl>
                                          </p:spTgt>
                                        </p:tgtEl>
                                        <p:attrNameLst>
                                          <p:attrName>style.visibility</p:attrName>
                                        </p:attrNameLst>
                                      </p:cBhvr>
                                      <p:to>
                                        <p:strVal val="visible"/>
                                      </p:to>
                                    </p:set>
                                    <p:anim calcmode="lin" valueType="num">
                                      <p:cBhvr additive="base">
                                        <p:cTn id="41"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par>
                          <p:cTn id="43" fill="hold">
                            <p:stCondLst>
                              <p:cond delay="500"/>
                            </p:stCondLst>
                            <p:childTnLst>
                              <p:par>
                                <p:cTn id="44" presetID="2" presetClass="entr" presetSubtype="4" fill="hold" nodeType="afterEffect">
                                  <p:stCondLst>
                                    <p:cond delay="0"/>
                                  </p:stCondLst>
                                  <p:childTnLst>
                                    <p:set>
                                      <p:cBhvr>
                                        <p:cTn id="45" dur="1" fill="hold">
                                          <p:stCondLst>
                                            <p:cond delay="0"/>
                                          </p:stCondLst>
                                        </p:cTn>
                                        <p:tgtEl>
                                          <p:spTgt spid="3">
                                            <p:txEl>
                                              <p:pRg st="7" end="7"/>
                                            </p:txEl>
                                          </p:spTgt>
                                        </p:tgtEl>
                                        <p:attrNameLst>
                                          <p:attrName>style.visibility</p:attrName>
                                        </p:attrNameLst>
                                      </p:cBhvr>
                                      <p:to>
                                        <p:strVal val="visible"/>
                                      </p:to>
                                    </p:set>
                                    <p:anim calcmode="lin" valueType="num">
                                      <p:cBhvr additive="base">
                                        <p:cTn id="46"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47"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par>
                          <p:cTn id="48" fill="hold">
                            <p:stCondLst>
                              <p:cond delay="1000"/>
                            </p:stCondLst>
                            <p:childTnLst>
                              <p:par>
                                <p:cTn id="49" presetID="2" presetClass="entr" presetSubtype="4" fill="hold" nodeType="afterEffect">
                                  <p:stCondLst>
                                    <p:cond delay="0"/>
                                  </p:stCondLst>
                                  <p:childTnLst>
                                    <p:set>
                                      <p:cBhvr>
                                        <p:cTn id="50" dur="1" fill="hold">
                                          <p:stCondLst>
                                            <p:cond delay="0"/>
                                          </p:stCondLst>
                                        </p:cTn>
                                        <p:tgtEl>
                                          <p:spTgt spid="3">
                                            <p:txEl>
                                              <p:pRg st="8" end="8"/>
                                            </p:txEl>
                                          </p:spTgt>
                                        </p:tgtEl>
                                        <p:attrNameLst>
                                          <p:attrName>style.visibility</p:attrName>
                                        </p:attrNameLst>
                                      </p:cBhvr>
                                      <p:to>
                                        <p:strVal val="visible"/>
                                      </p:to>
                                    </p:set>
                                    <p:anim calcmode="lin" valueType="num">
                                      <p:cBhvr additive="base">
                                        <p:cTn id="51"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4" fill="hold" nodeType="clickEffect">
                                  <p:stCondLst>
                                    <p:cond delay="0"/>
                                  </p:stCondLst>
                                  <p:childTnLst>
                                    <p:set>
                                      <p:cBhvr>
                                        <p:cTn id="56" dur="1" fill="hold">
                                          <p:stCondLst>
                                            <p:cond delay="0"/>
                                          </p:stCondLst>
                                        </p:cTn>
                                        <p:tgtEl>
                                          <p:spTgt spid="3">
                                            <p:txEl>
                                              <p:pRg st="9" end="9"/>
                                            </p:txEl>
                                          </p:spTgt>
                                        </p:tgtEl>
                                        <p:attrNameLst>
                                          <p:attrName>style.visibility</p:attrName>
                                        </p:attrNameLst>
                                      </p:cBhvr>
                                      <p:to>
                                        <p:strVal val="visible"/>
                                      </p:to>
                                    </p:set>
                                    <p:anim calcmode="lin" valueType="num">
                                      <p:cBhvr additive="base">
                                        <p:cTn id="57"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58"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fill="hold" nodeType="clickEffect">
                                  <p:stCondLst>
                                    <p:cond delay="0"/>
                                  </p:stCondLst>
                                  <p:childTnLst>
                                    <p:set>
                                      <p:cBhvr>
                                        <p:cTn id="62" dur="1" fill="hold">
                                          <p:stCondLst>
                                            <p:cond delay="0"/>
                                          </p:stCondLst>
                                        </p:cTn>
                                        <p:tgtEl>
                                          <p:spTgt spid="3">
                                            <p:txEl>
                                              <p:pRg st="10" end="10"/>
                                            </p:txEl>
                                          </p:spTgt>
                                        </p:tgtEl>
                                        <p:attrNameLst>
                                          <p:attrName>style.visibility</p:attrName>
                                        </p:attrNameLst>
                                      </p:cBhvr>
                                      <p:to>
                                        <p:strVal val="visible"/>
                                      </p:to>
                                    </p:set>
                                    <p:anim calcmode="lin" valueType="num">
                                      <p:cBhvr additive="base">
                                        <p:cTn id="63"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64" dur="500" fill="hold"/>
                                        <p:tgtEl>
                                          <p:spTgt spid="3">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2" presetClass="entr" presetSubtype="4" fill="hold" nodeType="clickEffect">
                                  <p:stCondLst>
                                    <p:cond delay="0"/>
                                  </p:stCondLst>
                                  <p:childTnLst>
                                    <p:set>
                                      <p:cBhvr>
                                        <p:cTn id="68" dur="1" fill="hold">
                                          <p:stCondLst>
                                            <p:cond delay="0"/>
                                          </p:stCondLst>
                                        </p:cTn>
                                        <p:tgtEl>
                                          <p:spTgt spid="3">
                                            <p:txEl>
                                              <p:pRg st="11" end="11"/>
                                            </p:txEl>
                                          </p:spTgt>
                                        </p:tgtEl>
                                        <p:attrNameLst>
                                          <p:attrName>style.visibility</p:attrName>
                                        </p:attrNameLst>
                                      </p:cBhvr>
                                      <p:to>
                                        <p:strVal val="visible"/>
                                      </p:to>
                                    </p:set>
                                    <p:anim calcmode="lin" valueType="num">
                                      <p:cBhvr additive="base">
                                        <p:cTn id="69" dur="500" fill="hold"/>
                                        <p:tgtEl>
                                          <p:spTgt spid="3">
                                            <p:txEl>
                                              <p:pRg st="11" end="11"/>
                                            </p:txEl>
                                          </p:spTgt>
                                        </p:tgtEl>
                                        <p:attrNameLst>
                                          <p:attrName>ppt_x</p:attrName>
                                        </p:attrNameLst>
                                      </p:cBhvr>
                                      <p:tavLst>
                                        <p:tav tm="0">
                                          <p:val>
                                            <p:strVal val="#ppt_x"/>
                                          </p:val>
                                        </p:tav>
                                        <p:tav tm="100000">
                                          <p:val>
                                            <p:strVal val="#ppt_x"/>
                                          </p:val>
                                        </p:tav>
                                      </p:tavLst>
                                    </p:anim>
                                    <p:anim calcmode="lin" valueType="num">
                                      <p:cBhvr additive="base">
                                        <p:cTn id="70" dur="500" fill="hold"/>
                                        <p:tgtEl>
                                          <p:spTgt spid="3">
                                            <p:txEl>
                                              <p:pRg st="11" end="11"/>
                                            </p:txEl>
                                          </p:spTgt>
                                        </p:tgtEl>
                                        <p:attrNameLst>
                                          <p:attrName>ppt_y</p:attrName>
                                        </p:attrNameLst>
                                      </p:cBhvr>
                                      <p:tavLst>
                                        <p:tav tm="0">
                                          <p:val>
                                            <p:strVal val="1+#ppt_h/2"/>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2" presetClass="entr" presetSubtype="4" fill="hold" nodeType="clickEffect">
                                  <p:stCondLst>
                                    <p:cond delay="0"/>
                                  </p:stCondLst>
                                  <p:childTnLst>
                                    <p:set>
                                      <p:cBhvr>
                                        <p:cTn id="74" dur="1" fill="hold">
                                          <p:stCondLst>
                                            <p:cond delay="0"/>
                                          </p:stCondLst>
                                        </p:cTn>
                                        <p:tgtEl>
                                          <p:spTgt spid="3">
                                            <p:txEl>
                                              <p:pRg st="12" end="12"/>
                                            </p:txEl>
                                          </p:spTgt>
                                        </p:tgtEl>
                                        <p:attrNameLst>
                                          <p:attrName>style.visibility</p:attrName>
                                        </p:attrNameLst>
                                      </p:cBhvr>
                                      <p:to>
                                        <p:strVal val="visible"/>
                                      </p:to>
                                    </p:set>
                                    <p:anim calcmode="lin" valueType="num">
                                      <p:cBhvr additive="base">
                                        <p:cTn id="75" dur="500" fill="hold"/>
                                        <p:tgtEl>
                                          <p:spTgt spid="3">
                                            <p:txEl>
                                              <p:pRg st="12" end="12"/>
                                            </p:txEl>
                                          </p:spTgt>
                                        </p:tgtEl>
                                        <p:attrNameLst>
                                          <p:attrName>ppt_x</p:attrName>
                                        </p:attrNameLst>
                                      </p:cBhvr>
                                      <p:tavLst>
                                        <p:tav tm="0">
                                          <p:val>
                                            <p:strVal val="#ppt_x"/>
                                          </p:val>
                                        </p:tav>
                                        <p:tav tm="100000">
                                          <p:val>
                                            <p:strVal val="#ppt_x"/>
                                          </p:val>
                                        </p:tav>
                                      </p:tavLst>
                                    </p:anim>
                                    <p:anim calcmode="lin" valueType="num">
                                      <p:cBhvr additive="base">
                                        <p:cTn id="76" dur="500" fill="hold"/>
                                        <p:tgtEl>
                                          <p:spTgt spid="3">
                                            <p:txEl>
                                              <p:pRg st="12" end="12"/>
                                            </p:txEl>
                                          </p:spTgt>
                                        </p:tgtEl>
                                        <p:attrNameLst>
                                          <p:attrName>ppt_y</p:attrName>
                                        </p:attrNameLst>
                                      </p:cBhvr>
                                      <p:tavLst>
                                        <p:tav tm="0">
                                          <p:val>
                                            <p:strVal val="1+#ppt_h/2"/>
                                          </p:val>
                                        </p:tav>
                                        <p:tav tm="100000">
                                          <p:val>
                                            <p:strVal val="#ppt_y"/>
                                          </p:val>
                                        </p:tav>
                                      </p:tavLst>
                                    </p:anim>
                                  </p:childTnLst>
                                </p:cTn>
                              </p:par>
                            </p:childTnLst>
                          </p:cTn>
                        </p:par>
                      </p:childTnLst>
                    </p:cTn>
                  </p:par>
                  <p:par>
                    <p:cTn id="77" fill="hold">
                      <p:stCondLst>
                        <p:cond delay="indefinite"/>
                      </p:stCondLst>
                      <p:childTnLst>
                        <p:par>
                          <p:cTn id="78" fill="hold">
                            <p:stCondLst>
                              <p:cond delay="0"/>
                            </p:stCondLst>
                            <p:childTnLst>
                              <p:par>
                                <p:cTn id="79" presetID="2" presetClass="entr" presetSubtype="4" fill="hold" nodeType="clickEffect">
                                  <p:stCondLst>
                                    <p:cond delay="0"/>
                                  </p:stCondLst>
                                  <p:childTnLst>
                                    <p:set>
                                      <p:cBhvr>
                                        <p:cTn id="80" dur="1" fill="hold">
                                          <p:stCondLst>
                                            <p:cond delay="0"/>
                                          </p:stCondLst>
                                        </p:cTn>
                                        <p:tgtEl>
                                          <p:spTgt spid="3">
                                            <p:txEl>
                                              <p:pRg st="13" end="13"/>
                                            </p:txEl>
                                          </p:spTgt>
                                        </p:tgtEl>
                                        <p:attrNameLst>
                                          <p:attrName>style.visibility</p:attrName>
                                        </p:attrNameLst>
                                      </p:cBhvr>
                                      <p:to>
                                        <p:strVal val="visible"/>
                                      </p:to>
                                    </p:set>
                                    <p:anim calcmode="lin" valueType="num">
                                      <p:cBhvr additive="base">
                                        <p:cTn id="81" dur="500" fill="hold"/>
                                        <p:tgtEl>
                                          <p:spTgt spid="3">
                                            <p:txEl>
                                              <p:pRg st="13" end="13"/>
                                            </p:txEl>
                                          </p:spTgt>
                                        </p:tgtEl>
                                        <p:attrNameLst>
                                          <p:attrName>ppt_x</p:attrName>
                                        </p:attrNameLst>
                                      </p:cBhvr>
                                      <p:tavLst>
                                        <p:tav tm="0">
                                          <p:val>
                                            <p:strVal val="#ppt_x"/>
                                          </p:val>
                                        </p:tav>
                                        <p:tav tm="100000">
                                          <p:val>
                                            <p:strVal val="#ppt_x"/>
                                          </p:val>
                                        </p:tav>
                                      </p:tavLst>
                                    </p:anim>
                                    <p:anim calcmode="lin" valueType="num">
                                      <p:cBhvr additive="base">
                                        <p:cTn id="82" dur="500" fill="hold"/>
                                        <p:tgtEl>
                                          <p:spTgt spid="3">
                                            <p:txEl>
                                              <p:pRg st="13" end="1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4013" y="-205548"/>
            <a:ext cx="6675046" cy="769662"/>
          </a:xfrm>
        </p:spPr>
        <p:txBody>
          <a:bodyPr>
            <a:normAutofit/>
          </a:bodyPr>
          <a:lstStyle/>
          <a:p>
            <a:r>
              <a:rPr lang="en-US" sz="2222" b="1" dirty="0"/>
              <a:t>Commensalism</a:t>
            </a:r>
          </a:p>
        </p:txBody>
      </p:sp>
      <p:sp>
        <p:nvSpPr>
          <p:cNvPr id="3" name="Content Placeholder 2"/>
          <p:cNvSpPr>
            <a:spLocks noGrp="1"/>
          </p:cNvSpPr>
          <p:nvPr>
            <p:ph idx="1"/>
          </p:nvPr>
        </p:nvSpPr>
        <p:spPr>
          <a:xfrm>
            <a:off x="43283" y="251688"/>
            <a:ext cx="6675046" cy="4286001"/>
          </a:xfrm>
        </p:spPr>
        <p:txBody>
          <a:bodyPr>
            <a:noAutofit/>
          </a:bodyPr>
          <a:lstStyle/>
          <a:p>
            <a:pPr algn="just"/>
            <a:r>
              <a:rPr lang="en-US" sz="1556" b="1" dirty="0"/>
              <a:t>Commensalism </a:t>
            </a:r>
            <a:r>
              <a:rPr lang="en-US" sz="1556" dirty="0"/>
              <a:t>is a kind of interaction one species benefits and the other is neither harmed nor benefited. Some of the examples are;</a:t>
            </a:r>
          </a:p>
          <a:p>
            <a:pPr marL="301620" indent="-250467" algn="just">
              <a:buSzPct val="95000"/>
              <a:buFont typeface="+mj-lt"/>
              <a:buAutoNum type="arabicPeriod"/>
            </a:pPr>
            <a:r>
              <a:rPr lang="en-US" sz="1556" dirty="0"/>
              <a:t>An orchid growing as an epiphyte on a mango branch</a:t>
            </a:r>
          </a:p>
          <a:p>
            <a:pPr marL="301620" indent="-250467" algn="just">
              <a:buSzPct val="95000"/>
              <a:buFont typeface="+mj-lt"/>
              <a:buAutoNum type="arabicPeriod"/>
            </a:pPr>
            <a:r>
              <a:rPr lang="en-US" sz="1556" dirty="0"/>
              <a:t>Barnacles growing on the back of a whale</a:t>
            </a:r>
          </a:p>
          <a:p>
            <a:pPr marL="301620" indent="-250467" algn="just">
              <a:buSzPct val="95000"/>
              <a:buFont typeface="+mj-lt"/>
              <a:buAutoNum type="arabicPeriod"/>
            </a:pPr>
            <a:r>
              <a:rPr lang="en-US" sz="1556" dirty="0"/>
              <a:t>The cattle egret and grazing cattle</a:t>
            </a:r>
          </a:p>
          <a:p>
            <a:pPr marL="444491" lvl="1" indent="0" algn="just">
              <a:buNone/>
            </a:pPr>
            <a:r>
              <a:rPr lang="en-US" sz="1333" dirty="0"/>
              <a:t>The cattle egrets are benefitted by the cattle to detect insects because cattle stir up the bushes and insects gets flushed out from the vegetation, to be detected by the cattle egrets.</a:t>
            </a:r>
            <a:endParaRPr lang="en-US" sz="1222" dirty="0"/>
          </a:p>
          <a:p>
            <a:pPr marL="301620" indent="-224010" algn="just">
              <a:buFont typeface="+mj-lt"/>
              <a:buAutoNum type="arabicPeriod"/>
            </a:pPr>
            <a:r>
              <a:rPr lang="en-US" sz="1556" dirty="0"/>
              <a:t>The Clownfish and Sea Anemone</a:t>
            </a:r>
          </a:p>
          <a:p>
            <a:pPr marL="444491" lvl="1" indent="0" algn="just">
              <a:buSzPct val="95000"/>
              <a:buNone/>
            </a:pPr>
            <a:r>
              <a:rPr lang="en-US" sz="1556" dirty="0"/>
              <a:t>The fish gets protection from predators which stay away from the stinging tentacles of the Sea Anemone.</a:t>
            </a:r>
            <a:endParaRPr lang="en-US" sz="1222" dirty="0"/>
          </a:p>
          <a:p>
            <a:pPr marL="0" indent="0" algn="just">
              <a:buNone/>
            </a:pPr>
            <a:r>
              <a:rPr lang="en-US" sz="1556" i="1" dirty="0"/>
              <a:t>*In the above examples, the mango tree, whale, cattle and Sea anemone neither of them derive any benefit by hosting other organisms, nor do they get any harm.</a:t>
            </a:r>
          </a:p>
        </p:txBody>
      </p:sp>
      <p:grpSp>
        <p:nvGrpSpPr>
          <p:cNvPr id="5" name="Group 4">
            <a:extLst>
              <a:ext uri="{FF2B5EF4-FFF2-40B4-BE49-F238E27FC236}">
                <a16:creationId xmlns:a16="http://schemas.microsoft.com/office/drawing/2014/main" id="{580E96DF-E9B2-EF45-BD0E-F2E65B8CB2B1}"/>
              </a:ext>
            </a:extLst>
          </p:cNvPr>
          <p:cNvGrpSpPr/>
          <p:nvPr/>
        </p:nvGrpSpPr>
        <p:grpSpPr>
          <a:xfrm>
            <a:off x="279847" y="3771925"/>
            <a:ext cx="2159502" cy="1749871"/>
            <a:chOff x="6096563" y="2030342"/>
            <a:chExt cx="2263236" cy="1908911"/>
          </a:xfrm>
        </p:grpSpPr>
        <p:pic>
          <p:nvPicPr>
            <p:cNvPr id="7170" name="Picture 2" descr="Intricate relationship allows the other to flourish : Sea Anemones -  AskNature">
              <a:extLst>
                <a:ext uri="{FF2B5EF4-FFF2-40B4-BE49-F238E27FC236}">
                  <a16:creationId xmlns:a16="http://schemas.microsoft.com/office/drawing/2014/main" id="{ED737DFD-52D4-DE41-8EDA-D8189420E2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08704" y="2030342"/>
              <a:ext cx="2128965" cy="1594669"/>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DFDDDBCD-AA1C-1142-BA1B-8B48F15248DE}"/>
                </a:ext>
              </a:extLst>
            </p:cNvPr>
            <p:cNvSpPr/>
            <p:nvPr/>
          </p:nvSpPr>
          <p:spPr>
            <a:xfrm>
              <a:off x="6096563" y="3614764"/>
              <a:ext cx="2263236" cy="324489"/>
            </a:xfrm>
            <a:prstGeom prst="rect">
              <a:avLst/>
            </a:prstGeom>
          </p:spPr>
          <p:txBody>
            <a:bodyPr wrap="none">
              <a:spAutoFit/>
            </a:bodyPr>
            <a:lstStyle/>
            <a:p>
              <a:pPr algn="just"/>
              <a:r>
                <a:rPr lang="en-US" sz="1333" dirty="0"/>
                <a:t>Clownfish and Sea Anemone</a:t>
              </a:r>
            </a:p>
          </p:txBody>
        </p:sp>
      </p:grpSp>
      <p:grpSp>
        <p:nvGrpSpPr>
          <p:cNvPr id="7" name="Group 6">
            <a:extLst>
              <a:ext uri="{FF2B5EF4-FFF2-40B4-BE49-F238E27FC236}">
                <a16:creationId xmlns:a16="http://schemas.microsoft.com/office/drawing/2014/main" id="{F2B031D8-28D5-C64C-A60F-ABADAA377766}"/>
              </a:ext>
            </a:extLst>
          </p:cNvPr>
          <p:cNvGrpSpPr/>
          <p:nvPr/>
        </p:nvGrpSpPr>
        <p:grpSpPr>
          <a:xfrm>
            <a:off x="6606007" y="57192"/>
            <a:ext cx="2416724" cy="2223922"/>
            <a:chOff x="5712968" y="-114585"/>
            <a:chExt cx="2733975" cy="2309940"/>
          </a:xfrm>
        </p:grpSpPr>
        <p:pic>
          <p:nvPicPr>
            <p:cNvPr id="7172" name="Picture 4" descr="Pin on ideas for the front yard">
              <a:extLst>
                <a:ext uri="{FF2B5EF4-FFF2-40B4-BE49-F238E27FC236}">
                  <a16:creationId xmlns:a16="http://schemas.microsoft.com/office/drawing/2014/main" id="{868A602D-E744-6845-B47A-815AE1C67A1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07533" y="-114585"/>
              <a:ext cx="2475138" cy="185635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9F784915-D70A-BC48-BF33-3DCC654D5CA8}"/>
                </a:ext>
              </a:extLst>
            </p:cNvPr>
            <p:cNvSpPr/>
            <p:nvPr/>
          </p:nvSpPr>
          <p:spPr>
            <a:xfrm>
              <a:off x="5712968" y="1726356"/>
              <a:ext cx="2733975" cy="468999"/>
            </a:xfrm>
            <a:prstGeom prst="rect">
              <a:avLst/>
            </a:prstGeom>
          </p:spPr>
          <p:txBody>
            <a:bodyPr wrap="square">
              <a:spAutoFit/>
            </a:bodyPr>
            <a:lstStyle/>
            <a:p>
              <a:pPr algn="ctr"/>
              <a:r>
                <a:rPr lang="en-US" sz="1167" dirty="0"/>
                <a:t>Orchid growing as an epiphyte on a mango branch</a:t>
              </a:r>
            </a:p>
          </p:txBody>
        </p:sp>
      </p:grpSp>
      <p:grpSp>
        <p:nvGrpSpPr>
          <p:cNvPr id="9" name="Group 8">
            <a:extLst>
              <a:ext uri="{FF2B5EF4-FFF2-40B4-BE49-F238E27FC236}">
                <a16:creationId xmlns:a16="http://schemas.microsoft.com/office/drawing/2014/main" id="{AA0AC10D-B2FB-E34B-A1C8-B4F19F62002B}"/>
              </a:ext>
            </a:extLst>
          </p:cNvPr>
          <p:cNvGrpSpPr/>
          <p:nvPr/>
        </p:nvGrpSpPr>
        <p:grpSpPr>
          <a:xfrm>
            <a:off x="2565674" y="3734796"/>
            <a:ext cx="2629301" cy="1743961"/>
            <a:chOff x="5568522" y="1953265"/>
            <a:chExt cx="2366371" cy="1569565"/>
          </a:xfrm>
        </p:grpSpPr>
        <p:pic>
          <p:nvPicPr>
            <p:cNvPr id="7174" name="Picture 6" descr="Nature up close: Cattle egrets, masters of emigration - CBS News">
              <a:extLst>
                <a:ext uri="{FF2B5EF4-FFF2-40B4-BE49-F238E27FC236}">
                  <a16:creationId xmlns:a16="http://schemas.microsoft.com/office/drawing/2014/main" id="{2B8ED5E5-1BCA-4746-ACF3-D1D017D3C40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68522" y="1953265"/>
              <a:ext cx="2366371" cy="1337514"/>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C1E567B0-4990-AC47-A7A4-5DA27940D099}"/>
                </a:ext>
              </a:extLst>
            </p:cNvPr>
            <p:cNvSpPr/>
            <p:nvPr/>
          </p:nvSpPr>
          <p:spPr>
            <a:xfrm>
              <a:off x="5590482" y="3255121"/>
              <a:ext cx="2027170" cy="267709"/>
            </a:xfrm>
            <a:prstGeom prst="rect">
              <a:avLst/>
            </a:prstGeom>
          </p:spPr>
          <p:txBody>
            <a:bodyPr wrap="none">
              <a:spAutoFit/>
            </a:bodyPr>
            <a:lstStyle/>
            <a:p>
              <a:r>
                <a:rPr lang="en-US" sz="1333" dirty="0"/>
                <a:t>Cattle egret and grazing cattle</a:t>
              </a:r>
            </a:p>
          </p:txBody>
        </p:sp>
      </p:grpSp>
      <p:grpSp>
        <p:nvGrpSpPr>
          <p:cNvPr id="11" name="Group 10">
            <a:extLst>
              <a:ext uri="{FF2B5EF4-FFF2-40B4-BE49-F238E27FC236}">
                <a16:creationId xmlns:a16="http://schemas.microsoft.com/office/drawing/2014/main" id="{98A14FFC-3995-FE48-BD47-2978544F8205}"/>
              </a:ext>
            </a:extLst>
          </p:cNvPr>
          <p:cNvGrpSpPr/>
          <p:nvPr/>
        </p:nvGrpSpPr>
        <p:grpSpPr>
          <a:xfrm>
            <a:off x="6467397" y="2297438"/>
            <a:ext cx="2641107" cy="1600931"/>
            <a:chOff x="5368544" y="2155217"/>
            <a:chExt cx="2376998" cy="1440838"/>
          </a:xfrm>
        </p:grpSpPr>
        <p:pic>
          <p:nvPicPr>
            <p:cNvPr id="7176" name="Picture 8" descr="Lumpy, bumpy whales: What exactly are those bumps, protrusions and growths  covering humpback and southern right whales? | Wild About Whales | NSW  National Parks">
              <a:extLst>
                <a:ext uri="{FF2B5EF4-FFF2-40B4-BE49-F238E27FC236}">
                  <a16:creationId xmlns:a16="http://schemas.microsoft.com/office/drawing/2014/main" id="{990FE3EF-AF21-C747-AF5E-400335FAE8B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53886" y="2155217"/>
              <a:ext cx="2039984" cy="1208621"/>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FA270589-F3F3-DF43-B098-CF23DDF2E3D8}"/>
                </a:ext>
              </a:extLst>
            </p:cNvPr>
            <p:cNvSpPr/>
            <p:nvPr/>
          </p:nvSpPr>
          <p:spPr>
            <a:xfrm>
              <a:off x="5368544" y="3359106"/>
              <a:ext cx="2376998" cy="236949"/>
            </a:xfrm>
            <a:prstGeom prst="rect">
              <a:avLst/>
            </a:prstGeom>
          </p:spPr>
          <p:txBody>
            <a:bodyPr wrap="none">
              <a:spAutoFit/>
            </a:bodyPr>
            <a:lstStyle/>
            <a:p>
              <a:pPr marL="51153" algn="just">
                <a:buSzPct val="95000"/>
              </a:pPr>
              <a:r>
                <a:rPr lang="en-US" sz="1111" dirty="0"/>
                <a:t>Barnacles growing on the back of a whale</a:t>
              </a:r>
            </a:p>
          </p:txBody>
        </p:sp>
      </p:grpSp>
    </p:spTree>
    <p:extLst>
      <p:ext uri="{BB962C8B-B14F-4D97-AF65-F5344CB8AC3E}">
        <p14:creationId xmlns:p14="http://schemas.microsoft.com/office/powerpoint/2010/main" val="21689624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8364" y="0"/>
            <a:ext cx="5925524" cy="769662"/>
          </a:xfrm>
        </p:spPr>
        <p:txBody>
          <a:bodyPr>
            <a:normAutofit/>
          </a:bodyPr>
          <a:lstStyle/>
          <a:p>
            <a:r>
              <a:rPr lang="en-US" sz="2000" b="1" dirty="0"/>
              <a:t>Mutualism</a:t>
            </a:r>
          </a:p>
        </p:txBody>
      </p:sp>
      <p:sp>
        <p:nvSpPr>
          <p:cNvPr id="3" name="Content Placeholder 2"/>
          <p:cNvSpPr>
            <a:spLocks noGrp="1"/>
          </p:cNvSpPr>
          <p:nvPr>
            <p:ph idx="1"/>
          </p:nvPr>
        </p:nvSpPr>
        <p:spPr>
          <a:xfrm>
            <a:off x="251519" y="605592"/>
            <a:ext cx="6454661" cy="4617696"/>
          </a:xfrm>
        </p:spPr>
        <p:txBody>
          <a:bodyPr>
            <a:noAutofit/>
          </a:bodyPr>
          <a:lstStyle/>
          <a:p>
            <a:pPr marL="0" indent="0" algn="just">
              <a:buNone/>
            </a:pPr>
            <a:r>
              <a:rPr lang="en-US" sz="1778" b="1" dirty="0"/>
              <a:t>Mutualism </a:t>
            </a:r>
            <a:r>
              <a:rPr lang="en-US" sz="1778" dirty="0"/>
              <a:t>is a kind of interaction both the interacting species derive benefits from each other. Some of the examples are as follow;</a:t>
            </a:r>
          </a:p>
          <a:p>
            <a:pPr algn="just">
              <a:buFont typeface="+mj-lt"/>
              <a:buAutoNum type="arabicPeriod"/>
            </a:pPr>
            <a:r>
              <a:rPr lang="en-US" sz="1778" b="1" dirty="0">
                <a:solidFill>
                  <a:srgbClr val="FFFF00"/>
                </a:solidFill>
              </a:rPr>
              <a:t>Lichens:</a:t>
            </a:r>
            <a:r>
              <a:rPr lang="en-US" sz="1778" dirty="0"/>
              <a:t> An Intimate mutualistic relationship between a fungus and </a:t>
            </a:r>
            <a:r>
              <a:rPr lang="en-US" sz="1778" dirty="0" err="1"/>
              <a:t>photosynthesising</a:t>
            </a:r>
            <a:r>
              <a:rPr lang="en-US" sz="1778" dirty="0"/>
              <a:t> algae or cyanobacteria.</a:t>
            </a:r>
          </a:p>
          <a:p>
            <a:pPr algn="just">
              <a:buFont typeface="+mj-lt"/>
              <a:buAutoNum type="arabicPeriod"/>
            </a:pPr>
            <a:r>
              <a:rPr lang="en-US" sz="1778" b="1" dirty="0">
                <a:solidFill>
                  <a:srgbClr val="FFFF00"/>
                </a:solidFill>
              </a:rPr>
              <a:t>Mycorrhizae:</a:t>
            </a:r>
            <a:r>
              <a:rPr lang="en-US" sz="1778" dirty="0"/>
              <a:t> Associations between fungi and the roots of higher plants.</a:t>
            </a:r>
          </a:p>
          <a:p>
            <a:pPr marL="395103" indent="0" algn="just">
              <a:buNone/>
            </a:pPr>
            <a:r>
              <a:rPr lang="en-US" sz="1778" dirty="0"/>
              <a:t>Fungi help the plant in the absorption of essential nutrients from the soil.</a:t>
            </a:r>
          </a:p>
          <a:p>
            <a:pPr marL="395103" indent="0" algn="just">
              <a:buNone/>
            </a:pPr>
            <a:r>
              <a:rPr lang="en-US" sz="1778" dirty="0"/>
              <a:t>The plant provides the fungi with energy-yielding carbohydrates.</a:t>
            </a:r>
          </a:p>
          <a:p>
            <a:pPr algn="just">
              <a:buFont typeface="+mj-lt"/>
              <a:buAutoNum type="arabicPeriod" startAt="3"/>
            </a:pPr>
            <a:r>
              <a:rPr lang="en-US" sz="1778" b="1" dirty="0">
                <a:solidFill>
                  <a:srgbClr val="FFFF00"/>
                </a:solidFill>
              </a:rPr>
              <a:t>Pollination:</a:t>
            </a:r>
          </a:p>
          <a:p>
            <a:pPr marL="395103" indent="0" algn="just">
              <a:buNone/>
            </a:pPr>
            <a:r>
              <a:rPr lang="en-US" sz="1778" dirty="0"/>
              <a:t>Plants need the help of animals for pollinating their flowers and dispersing their seeds.</a:t>
            </a:r>
          </a:p>
          <a:p>
            <a:pPr marL="395103" indent="0" algn="just">
              <a:buNone/>
            </a:pPr>
            <a:r>
              <a:rPr lang="en-US" sz="1778" dirty="0"/>
              <a:t>Plants offer rewards in the form of pollen and nectar for pollinators and juicy and nutritious fruits for seed dispersers</a:t>
            </a:r>
          </a:p>
        </p:txBody>
      </p:sp>
      <p:grpSp>
        <p:nvGrpSpPr>
          <p:cNvPr id="6" name="Group 5">
            <a:extLst>
              <a:ext uri="{FF2B5EF4-FFF2-40B4-BE49-F238E27FC236}">
                <a16:creationId xmlns:a16="http://schemas.microsoft.com/office/drawing/2014/main" id="{AB22683E-9386-4F4E-82A1-22A13FD590DB}"/>
              </a:ext>
            </a:extLst>
          </p:cNvPr>
          <p:cNvGrpSpPr/>
          <p:nvPr/>
        </p:nvGrpSpPr>
        <p:grpSpPr>
          <a:xfrm>
            <a:off x="6671468" y="230300"/>
            <a:ext cx="2581052" cy="3055891"/>
            <a:chOff x="6219251" y="401882"/>
            <a:chExt cx="2817245" cy="3105413"/>
          </a:xfrm>
        </p:grpSpPr>
        <p:sp>
          <p:nvSpPr>
            <p:cNvPr id="4" name="Title 1">
              <a:extLst>
                <a:ext uri="{FF2B5EF4-FFF2-40B4-BE49-F238E27FC236}">
                  <a16:creationId xmlns:a16="http://schemas.microsoft.com/office/drawing/2014/main" id="{253DE6C4-B5B4-B247-B04C-B94733B10D28}"/>
                </a:ext>
              </a:extLst>
            </p:cNvPr>
            <p:cNvSpPr txBox="1">
              <a:spLocks/>
            </p:cNvSpPr>
            <p:nvPr/>
          </p:nvSpPr>
          <p:spPr>
            <a:xfrm>
              <a:off x="6219251" y="3219822"/>
              <a:ext cx="2698794" cy="287473"/>
            </a:xfrm>
            <a:prstGeom prst="rect">
              <a:avLst/>
            </a:prstGeom>
          </p:spPr>
          <p:txBody>
            <a:bodyPr vert="horz" lIns="101600" tIns="50800" rIns="101600" bIns="5080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1556" dirty="0"/>
                <a:t>Figure Showing bee a pollinator on orchid flower</a:t>
              </a:r>
            </a:p>
          </p:txBody>
        </p:sp>
        <p:pic>
          <p:nvPicPr>
            <p:cNvPr id="5" name="Picture 2">
              <a:extLst>
                <a:ext uri="{FF2B5EF4-FFF2-40B4-BE49-F238E27FC236}">
                  <a16:creationId xmlns:a16="http://schemas.microsoft.com/office/drawing/2014/main" id="{04E35CDC-4690-FA49-B1D1-50C6CADFD8B3}"/>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19792" b="79688" l="17647" r="50515">
                          <a14:foregroundMark x1="33750" y1="22005" x2="33750" y2="22005"/>
                          <a14:foregroundMark x1="35368" y1="19792" x2="35368" y2="19792"/>
                          <a14:foregroundMark x1="18750" y1="45443" x2="18750" y2="45443"/>
                          <a14:foregroundMark x1="18015" y1="69531" x2="18015" y2="69531"/>
                          <a14:foregroundMark x1="22647" y1="79688" x2="22647" y2="79688"/>
                          <a14:foregroundMark x1="30515" y1="59375" x2="30515" y2="59375"/>
                          <a14:foregroundMark x1="30000" y1="51172" x2="30735" y2="64323"/>
                          <a14:foregroundMark x1="30735" y1="64323" x2="29118" y2="53646"/>
                          <a14:foregroundMark x1="50588" y1="46745" x2="50588" y2="46745"/>
                          <a14:foregroundMark x1="17647" y1="75521" x2="17647" y2="75521"/>
                          <a14:foregroundMark x1="31471" y1="66667" x2="34853" y2="60026"/>
                          <a14:foregroundMark x1="36103" y1="59375" x2="39853" y2="55339"/>
                          <a14:foregroundMark x1="39485" y1="61328" x2="39338" y2="58724"/>
                        </a14:backgroundRemoval>
                      </a14:imgEffect>
                    </a14:imgLayer>
                  </a14:imgProps>
                </a:ext>
              </a:extLst>
            </a:blip>
            <a:srcRect l="15814" t="16039" r="45831" b="17474"/>
            <a:stretch>
              <a:fillRect/>
            </a:stretch>
          </p:blipFill>
          <p:spPr bwMode="auto">
            <a:xfrm>
              <a:off x="6492758" y="401882"/>
              <a:ext cx="2543738" cy="2490007"/>
            </a:xfrm>
            <a:prstGeom prst="rect">
              <a:avLst/>
            </a:prstGeom>
            <a:noFill/>
            <a:ln w="9525">
              <a:noFill/>
              <a:miter lim="800000"/>
              <a:headEnd/>
              <a:tailEnd/>
            </a:ln>
          </p:spPr>
        </p:pic>
      </p:grpSp>
    </p:spTree>
    <p:extLst>
      <p:ext uri="{BB962C8B-B14F-4D97-AF65-F5344CB8AC3E}">
        <p14:creationId xmlns:p14="http://schemas.microsoft.com/office/powerpoint/2010/main" val="222159113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125539"/>
            <a:ext cx="6159558" cy="769662"/>
          </a:xfrm>
        </p:spPr>
        <p:txBody>
          <a:bodyPr>
            <a:normAutofit/>
          </a:bodyPr>
          <a:lstStyle/>
          <a:p>
            <a:r>
              <a:rPr lang="en-US" sz="2222" b="1" dirty="0"/>
              <a:t>Co-evolution of Mutualists:</a:t>
            </a:r>
          </a:p>
        </p:txBody>
      </p:sp>
      <p:sp>
        <p:nvSpPr>
          <p:cNvPr id="3" name="Content Placeholder 2"/>
          <p:cNvSpPr>
            <a:spLocks noGrp="1"/>
          </p:cNvSpPr>
          <p:nvPr>
            <p:ph idx="1"/>
          </p:nvPr>
        </p:nvSpPr>
        <p:spPr>
          <a:xfrm>
            <a:off x="395535" y="480053"/>
            <a:ext cx="5256585" cy="4617696"/>
          </a:xfrm>
        </p:spPr>
        <p:txBody>
          <a:bodyPr>
            <a:noAutofit/>
          </a:bodyPr>
          <a:lstStyle/>
          <a:p>
            <a:pPr algn="just"/>
            <a:r>
              <a:rPr lang="en-US" sz="2000" dirty="0"/>
              <a:t>In many species of Fig trees, there is a tight one-to-one relationship with the pollinator species of wasp.</a:t>
            </a:r>
          </a:p>
          <a:p>
            <a:pPr algn="just"/>
            <a:r>
              <a:rPr lang="en-US" sz="2000" dirty="0"/>
              <a:t>Fig species can be pollinated only by its ‘partner’ wasp species and no other species.</a:t>
            </a:r>
          </a:p>
          <a:p>
            <a:pPr algn="just"/>
            <a:r>
              <a:rPr lang="en-US" sz="2000" dirty="0"/>
              <a:t>The </a:t>
            </a:r>
            <a:r>
              <a:rPr lang="en-US" sz="2000" b="1" dirty="0">
                <a:solidFill>
                  <a:srgbClr val="FFFF00"/>
                </a:solidFill>
              </a:rPr>
              <a:t>wasp pollinates the fig inflorescence </a:t>
            </a:r>
            <a:r>
              <a:rPr lang="en-US" sz="2000" dirty="0"/>
              <a:t>while searching for suitable egg-laying sites.</a:t>
            </a:r>
          </a:p>
          <a:p>
            <a:pPr algn="just"/>
            <a:r>
              <a:rPr lang="en-US" sz="2000" dirty="0"/>
              <a:t>The </a:t>
            </a:r>
            <a:r>
              <a:rPr lang="en-US" sz="2000" dirty="0">
                <a:solidFill>
                  <a:srgbClr val="FFFF00"/>
                </a:solidFill>
              </a:rPr>
              <a:t>female wasp uses the fruit not only as an oviposition (egg-laying)</a:t>
            </a:r>
            <a:r>
              <a:rPr lang="en-US" sz="2000" dirty="0"/>
              <a:t> site but uses the developing seeds within the fruit for nourishing its larvae.</a:t>
            </a:r>
          </a:p>
        </p:txBody>
      </p:sp>
      <p:grpSp>
        <p:nvGrpSpPr>
          <p:cNvPr id="4" name="Group 3">
            <a:extLst>
              <a:ext uri="{FF2B5EF4-FFF2-40B4-BE49-F238E27FC236}">
                <a16:creationId xmlns:a16="http://schemas.microsoft.com/office/drawing/2014/main" id="{0F58CB21-507B-214B-9D6A-CAF4F6D7B745}"/>
              </a:ext>
            </a:extLst>
          </p:cNvPr>
          <p:cNvGrpSpPr/>
          <p:nvPr/>
        </p:nvGrpSpPr>
        <p:grpSpPr>
          <a:xfrm>
            <a:off x="6287531" y="259292"/>
            <a:ext cx="2702343" cy="2366060"/>
            <a:chOff x="683568" y="1563638"/>
            <a:chExt cx="3024336" cy="3088443"/>
          </a:xfrm>
        </p:grpSpPr>
        <p:pic>
          <p:nvPicPr>
            <p:cNvPr id="5" name="Picture 2">
              <a:extLst>
                <a:ext uri="{FF2B5EF4-FFF2-40B4-BE49-F238E27FC236}">
                  <a16:creationId xmlns:a16="http://schemas.microsoft.com/office/drawing/2014/main" id="{C3261D6B-9DCC-4B49-81A3-004AD70DF5FF}"/>
                </a:ext>
              </a:extLst>
            </p:cNvPr>
            <p:cNvPicPr>
              <a:picLocks noChangeAspect="1" noChangeArrowheads="1"/>
            </p:cNvPicPr>
            <p:nvPr/>
          </p:nvPicPr>
          <p:blipFill>
            <a:blip r:embed="rId3" cstate="print"/>
            <a:srcRect l="4974" t="7180" r="60006" b="36711"/>
            <a:stretch>
              <a:fillRect/>
            </a:stretch>
          </p:blipFill>
          <p:spPr bwMode="auto">
            <a:xfrm>
              <a:off x="683568" y="1563638"/>
              <a:ext cx="3024336" cy="2736304"/>
            </a:xfrm>
            <a:prstGeom prst="rect">
              <a:avLst/>
            </a:prstGeom>
            <a:noFill/>
            <a:ln w="9525">
              <a:noFill/>
              <a:miter lim="800000"/>
              <a:headEnd/>
              <a:tailEnd/>
            </a:ln>
          </p:spPr>
        </p:pic>
        <p:sp>
          <p:nvSpPr>
            <p:cNvPr id="6" name="Rectangle 5">
              <a:extLst>
                <a:ext uri="{FF2B5EF4-FFF2-40B4-BE49-F238E27FC236}">
                  <a16:creationId xmlns:a16="http://schemas.microsoft.com/office/drawing/2014/main" id="{F40E46D2-C69A-8640-AA68-F3A2A15C780B}"/>
                </a:ext>
              </a:extLst>
            </p:cNvPr>
            <p:cNvSpPr/>
            <p:nvPr/>
          </p:nvSpPr>
          <p:spPr>
            <a:xfrm>
              <a:off x="724883" y="4219035"/>
              <a:ext cx="2983021" cy="433046"/>
            </a:xfrm>
            <a:prstGeom prst="rect">
              <a:avLst/>
            </a:prstGeom>
          </p:spPr>
          <p:txBody>
            <a:bodyPr wrap="square">
              <a:spAutoFit/>
            </a:bodyPr>
            <a:lstStyle/>
            <a:p>
              <a:r>
                <a:rPr lang="en-US" sz="1556" dirty="0"/>
                <a:t>Fig flower is pollinate by wasp</a:t>
              </a:r>
            </a:p>
          </p:txBody>
        </p:sp>
      </p:grpSp>
      <p:grpSp>
        <p:nvGrpSpPr>
          <p:cNvPr id="7" name="Group 6">
            <a:extLst>
              <a:ext uri="{FF2B5EF4-FFF2-40B4-BE49-F238E27FC236}">
                <a16:creationId xmlns:a16="http://schemas.microsoft.com/office/drawing/2014/main" id="{5624AA60-F3F1-884A-B9A0-514AD362677B}"/>
              </a:ext>
            </a:extLst>
          </p:cNvPr>
          <p:cNvGrpSpPr/>
          <p:nvPr/>
        </p:nvGrpSpPr>
        <p:grpSpPr>
          <a:xfrm>
            <a:off x="5844721" y="2815171"/>
            <a:ext cx="3145153" cy="2282578"/>
            <a:chOff x="3995937" y="1500014"/>
            <a:chExt cx="4359463" cy="3129272"/>
          </a:xfrm>
        </p:grpSpPr>
        <p:pic>
          <p:nvPicPr>
            <p:cNvPr id="8" name="Picture 2">
              <a:extLst>
                <a:ext uri="{FF2B5EF4-FFF2-40B4-BE49-F238E27FC236}">
                  <a16:creationId xmlns:a16="http://schemas.microsoft.com/office/drawing/2014/main" id="{6424F1A1-B1CB-E744-A5C7-F21E0CB3B40C}"/>
                </a:ext>
              </a:extLst>
            </p:cNvPr>
            <p:cNvPicPr>
              <a:picLocks noChangeAspect="1" noChangeArrowheads="1"/>
            </p:cNvPicPr>
            <p:nvPr/>
          </p:nvPicPr>
          <p:blipFill>
            <a:blip r:embed="rId3" cstate="print"/>
            <a:srcRect l="43329" t="7180" r="4975" b="35406"/>
            <a:stretch>
              <a:fillRect/>
            </a:stretch>
          </p:blipFill>
          <p:spPr bwMode="auto">
            <a:xfrm>
              <a:off x="3995937" y="1500014"/>
              <a:ext cx="4359463" cy="2734056"/>
            </a:xfrm>
            <a:prstGeom prst="rect">
              <a:avLst/>
            </a:prstGeom>
            <a:noFill/>
            <a:ln w="9525">
              <a:noFill/>
              <a:miter lim="800000"/>
              <a:headEnd/>
              <a:tailEnd/>
            </a:ln>
          </p:spPr>
        </p:pic>
        <p:sp>
          <p:nvSpPr>
            <p:cNvPr id="9" name="Rectangle 8">
              <a:extLst>
                <a:ext uri="{FF2B5EF4-FFF2-40B4-BE49-F238E27FC236}">
                  <a16:creationId xmlns:a16="http://schemas.microsoft.com/office/drawing/2014/main" id="{0CBFB96B-7049-9E41-8A18-DF1E6C4C0CD5}"/>
                </a:ext>
              </a:extLst>
            </p:cNvPr>
            <p:cNvSpPr/>
            <p:nvPr/>
          </p:nvSpPr>
          <p:spPr>
            <a:xfrm>
              <a:off x="4644009" y="4174468"/>
              <a:ext cx="3525542" cy="454818"/>
            </a:xfrm>
            <a:prstGeom prst="rect">
              <a:avLst/>
            </a:prstGeom>
          </p:spPr>
          <p:txBody>
            <a:bodyPr wrap="none">
              <a:spAutoFit/>
            </a:bodyPr>
            <a:lstStyle/>
            <a:p>
              <a:r>
                <a:rPr lang="en-US" sz="1556" dirty="0"/>
                <a:t>Wasp laying eggs in a fig fruit</a:t>
              </a:r>
            </a:p>
          </p:txBody>
        </p:sp>
      </p:grpSp>
    </p:spTree>
    <p:extLst>
      <p:ext uri="{BB962C8B-B14F-4D97-AF65-F5344CB8AC3E}">
        <p14:creationId xmlns:p14="http://schemas.microsoft.com/office/powerpoint/2010/main" val="384981128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0828" y="31844"/>
            <a:ext cx="7956016" cy="769662"/>
          </a:xfrm>
        </p:spPr>
        <p:txBody>
          <a:bodyPr>
            <a:normAutofit/>
          </a:bodyPr>
          <a:lstStyle/>
          <a:p>
            <a:r>
              <a:rPr lang="en-US" sz="2222" b="1" dirty="0"/>
              <a:t>Pseudocopulation: (Co-evolution)</a:t>
            </a:r>
          </a:p>
        </p:txBody>
      </p:sp>
      <p:sp>
        <p:nvSpPr>
          <p:cNvPr id="3" name="Content Placeholder 2"/>
          <p:cNvSpPr>
            <a:spLocks noGrp="1"/>
          </p:cNvSpPr>
          <p:nvPr>
            <p:ph idx="1"/>
          </p:nvPr>
        </p:nvSpPr>
        <p:spPr>
          <a:xfrm>
            <a:off x="238763" y="637436"/>
            <a:ext cx="8666473" cy="4617696"/>
          </a:xfrm>
        </p:spPr>
        <p:txBody>
          <a:bodyPr>
            <a:noAutofit/>
          </a:bodyPr>
          <a:lstStyle/>
          <a:p>
            <a:pPr algn="just"/>
            <a:r>
              <a:rPr lang="en-US" sz="2000" dirty="0"/>
              <a:t>The </a:t>
            </a:r>
            <a:r>
              <a:rPr lang="en-US" sz="2000" dirty="0">
                <a:solidFill>
                  <a:srgbClr val="FFFF00"/>
                </a:solidFill>
              </a:rPr>
              <a:t>Mediterranean orchid </a:t>
            </a:r>
            <a:r>
              <a:rPr lang="en-US" sz="2000" dirty="0" err="1">
                <a:solidFill>
                  <a:srgbClr val="FFFF00"/>
                </a:solidFill>
              </a:rPr>
              <a:t>Ophrys</a:t>
            </a:r>
            <a:r>
              <a:rPr lang="en-US" sz="2000" dirty="0">
                <a:solidFill>
                  <a:srgbClr val="FFFF00"/>
                </a:solidFill>
              </a:rPr>
              <a:t> </a:t>
            </a:r>
            <a:r>
              <a:rPr lang="en-US" sz="2000" dirty="0"/>
              <a:t>employs ‘sexual deceit’ to get pollination done by a species of bee.</a:t>
            </a:r>
          </a:p>
          <a:p>
            <a:pPr algn="just"/>
            <a:r>
              <a:rPr lang="en-US" sz="2000" dirty="0"/>
              <a:t>One petal of its flower bears an uncanny resemblance to the female of the bee in size, color, and markings.</a:t>
            </a:r>
          </a:p>
          <a:p>
            <a:pPr algn="just"/>
            <a:r>
              <a:rPr lang="en-US" sz="2000" dirty="0"/>
              <a:t>The male bee is attracted to what it perceives as a female, ‘</a:t>
            </a:r>
            <a:r>
              <a:rPr lang="en-US" sz="2000" dirty="0" err="1"/>
              <a:t>pseudocopulates</a:t>
            </a:r>
            <a:r>
              <a:rPr lang="en-US" sz="2000" dirty="0"/>
              <a:t>’ with the flower, and during that process is dusted with pollen from the flower.</a:t>
            </a:r>
          </a:p>
          <a:p>
            <a:r>
              <a:rPr lang="en-US" sz="2000" dirty="0"/>
              <a:t>When this same bee </a:t>
            </a:r>
            <a:r>
              <a:rPr lang="en-US" sz="2000" dirty="0" err="1"/>
              <a:t>psedocopulate</a:t>
            </a:r>
            <a:r>
              <a:rPr lang="en-US" sz="2000" dirty="0"/>
              <a:t> with another flower, it transfers the pollen to it and thus </a:t>
            </a:r>
            <a:r>
              <a:rPr lang="en-US" sz="2000"/>
              <a:t>pollinates.</a:t>
            </a:r>
            <a:br>
              <a:rPr lang="en-US" sz="2000" dirty="0"/>
            </a:br>
            <a:endParaRPr lang="en-US" sz="2000" dirty="0"/>
          </a:p>
        </p:txBody>
      </p:sp>
    </p:spTree>
    <p:extLst>
      <p:ext uri="{BB962C8B-B14F-4D97-AF65-F5344CB8AC3E}">
        <p14:creationId xmlns:p14="http://schemas.microsoft.com/office/powerpoint/2010/main" val="62828343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776"/>
        <p:cNvGrpSpPr/>
        <p:nvPr/>
      </p:nvGrpSpPr>
      <p:grpSpPr>
        <a:xfrm>
          <a:off x="0" y="0"/>
          <a:ext cx="0" cy="0"/>
          <a:chOff x="0" y="0"/>
          <a:chExt cx="0" cy="0"/>
        </a:xfrm>
      </p:grpSpPr>
      <p:sp>
        <p:nvSpPr>
          <p:cNvPr id="777" name="Google Shape;777;g77e327e4b8_1_9"/>
          <p:cNvSpPr/>
          <p:nvPr/>
        </p:nvSpPr>
        <p:spPr>
          <a:xfrm>
            <a:off x="0" y="-571500"/>
            <a:ext cx="9161100" cy="3312900"/>
          </a:xfrm>
          <a:prstGeom prst="rect">
            <a:avLst/>
          </a:prstGeom>
          <a:solidFill>
            <a:schemeClr val="accent3"/>
          </a:solidFill>
          <a:ln>
            <a:noFill/>
          </a:ln>
        </p:spPr>
        <p:txBody>
          <a:bodyPr spcFirstLastPara="1" wrap="square" lIns="91426" tIns="91426" rIns="91426" bIns="91426" anchor="ctr" anchorCtr="0">
            <a:noAutofit/>
          </a:bodyPr>
          <a:lstStyle/>
          <a:p>
            <a:pPr defTabSz="914382">
              <a:buClr>
                <a:srgbClr val="000000"/>
              </a:buClr>
              <a:defRPr/>
            </a:pPr>
            <a:endParaRPr sz="1400" kern="0">
              <a:solidFill>
                <a:srgbClr val="000000"/>
              </a:solidFill>
              <a:latin typeface="Arial"/>
              <a:cs typeface="Arial"/>
              <a:sym typeface="Arial"/>
            </a:endParaRPr>
          </a:p>
        </p:txBody>
      </p:sp>
      <p:sp>
        <p:nvSpPr>
          <p:cNvPr id="778" name="Google Shape;778;g77e327e4b8_1_9"/>
          <p:cNvSpPr txBox="1">
            <a:spLocks noGrp="1"/>
          </p:cNvSpPr>
          <p:nvPr>
            <p:ph type="title" idx="4294967295"/>
          </p:nvPr>
        </p:nvSpPr>
        <p:spPr>
          <a:xfrm>
            <a:off x="320250" y="1763300"/>
            <a:ext cx="8520600" cy="978000"/>
          </a:xfrm>
          <a:prstGeom prst="rect">
            <a:avLst/>
          </a:prstGeom>
        </p:spPr>
        <p:txBody>
          <a:bodyPr spcFirstLastPara="1" wrap="square" lIns="91426" tIns="45700" rIns="91426" bIns="45700" anchor="ctr" anchorCtr="0">
            <a:noAutofit/>
          </a:bodyPr>
          <a:lstStyle/>
          <a:p>
            <a:r>
              <a:rPr lang="en-IN">
                <a:solidFill>
                  <a:srgbClr val="980000"/>
                </a:solidFill>
              </a:rPr>
              <a:t>Chapter Ends Here!</a:t>
            </a:r>
            <a:endParaRPr>
              <a:solidFill>
                <a:srgbClr val="980000"/>
              </a:solidFill>
            </a:endParaRPr>
          </a:p>
          <a:p>
            <a:pPr algn="l"/>
            <a:endParaRPr>
              <a:solidFill>
                <a:srgbClr val="980000"/>
              </a:solidFill>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312;p36">
            <a:extLst>
              <a:ext uri="{FF2B5EF4-FFF2-40B4-BE49-F238E27FC236}">
                <a16:creationId xmlns:a16="http://schemas.microsoft.com/office/drawing/2014/main" id="{BF7BF19E-910D-E24F-958C-15D1E7DD8F18}"/>
              </a:ext>
            </a:extLst>
          </p:cNvPr>
          <p:cNvSpPr txBox="1"/>
          <p:nvPr/>
        </p:nvSpPr>
        <p:spPr>
          <a:xfrm>
            <a:off x="0" y="0"/>
            <a:ext cx="4441371" cy="5715000"/>
          </a:xfrm>
          <a:prstGeom prst="rect">
            <a:avLst/>
          </a:prstGeom>
          <a:gradFill flip="none" rotWithShape="1">
            <a:gsLst>
              <a:gs pos="0">
                <a:schemeClr val="bg2">
                  <a:lumMod val="40000"/>
                  <a:lumOff val="60000"/>
                  <a:tint val="66000"/>
                  <a:satMod val="160000"/>
                </a:schemeClr>
              </a:gs>
              <a:gs pos="50000">
                <a:schemeClr val="bg2">
                  <a:lumMod val="40000"/>
                  <a:lumOff val="60000"/>
                  <a:tint val="44500"/>
                  <a:satMod val="160000"/>
                </a:schemeClr>
              </a:gs>
              <a:gs pos="100000">
                <a:schemeClr val="bg2">
                  <a:lumMod val="40000"/>
                  <a:lumOff val="60000"/>
                  <a:tint val="23500"/>
                  <a:satMod val="160000"/>
                </a:schemeClr>
              </a:gs>
            </a:gsLst>
            <a:lin ang="2700000" scaled="1"/>
            <a:tileRect/>
          </a:gradFill>
          <a:ln>
            <a:noFill/>
          </a:ln>
        </p:spPr>
        <p:txBody>
          <a:bodyPr spcFirstLastPara="1" wrap="square" lIns="91426" tIns="91426" rIns="91426" bIns="91426" anchor="t" anchorCtr="0">
            <a:noAutofit/>
          </a:bodyPr>
          <a:lstStyle/>
          <a:p>
            <a:pPr algn="ctr" defTabSz="914382">
              <a:buClr>
                <a:srgbClr val="000000"/>
              </a:buClr>
              <a:defRPr/>
            </a:pPr>
            <a:endParaRPr lang="en" sz="3000" b="1" kern="0" dirty="0">
              <a:solidFill>
                <a:srgbClr val="1F497D">
                  <a:lumMod val="75000"/>
                </a:srgbClr>
              </a:solidFill>
              <a:latin typeface="Bookman Old Style" panose="02050604050505020204" pitchFamily="18" charset="0"/>
              <a:ea typeface="Raleway"/>
              <a:cs typeface="Raleway"/>
              <a:sym typeface="Raleway"/>
            </a:endParaRPr>
          </a:p>
          <a:p>
            <a:pPr algn="ctr" defTabSz="914382">
              <a:buClr>
                <a:srgbClr val="000000"/>
              </a:buClr>
              <a:defRPr/>
            </a:pPr>
            <a:endParaRPr lang="en" sz="3000" b="1" kern="0" dirty="0">
              <a:solidFill>
                <a:srgbClr val="1F497D">
                  <a:lumMod val="75000"/>
                </a:srgbClr>
              </a:solidFill>
              <a:latin typeface="Bookman Old Style" panose="02050604050505020204" pitchFamily="18" charset="0"/>
              <a:ea typeface="Raleway"/>
              <a:cs typeface="Raleway"/>
              <a:sym typeface="Raleway"/>
            </a:endParaRPr>
          </a:p>
          <a:p>
            <a:pPr algn="ctr" defTabSz="914382">
              <a:buClr>
                <a:srgbClr val="000000"/>
              </a:buClr>
              <a:defRPr/>
            </a:pPr>
            <a:endParaRPr lang="en" sz="3000" b="1" kern="0" dirty="0">
              <a:solidFill>
                <a:srgbClr val="1F497D">
                  <a:lumMod val="75000"/>
                </a:srgbClr>
              </a:solidFill>
              <a:latin typeface="Bookman Old Style" panose="02050604050505020204" pitchFamily="18" charset="0"/>
              <a:ea typeface="Raleway"/>
              <a:cs typeface="Raleway"/>
              <a:sym typeface="Raleway"/>
            </a:endParaRPr>
          </a:p>
          <a:p>
            <a:pPr algn="ctr" defTabSz="914382">
              <a:buClr>
                <a:srgbClr val="000000"/>
              </a:buClr>
              <a:defRPr/>
            </a:pPr>
            <a:endParaRPr lang="en" sz="3000" b="1" kern="0" dirty="0">
              <a:solidFill>
                <a:srgbClr val="1F497D">
                  <a:lumMod val="75000"/>
                </a:srgbClr>
              </a:solidFill>
              <a:latin typeface="Bookman Old Style" panose="02050604050505020204" pitchFamily="18" charset="0"/>
              <a:ea typeface="Raleway"/>
              <a:cs typeface="Raleway"/>
              <a:sym typeface="Raleway"/>
            </a:endParaRPr>
          </a:p>
          <a:p>
            <a:pPr algn="ctr" defTabSz="914382">
              <a:buClr>
                <a:srgbClr val="000000"/>
              </a:buClr>
              <a:defRPr/>
            </a:pPr>
            <a:endParaRPr lang="en" sz="3000" b="1" kern="0" dirty="0">
              <a:solidFill>
                <a:srgbClr val="1F497D">
                  <a:lumMod val="75000"/>
                </a:srgbClr>
              </a:solidFill>
              <a:latin typeface="Bookman Old Style" panose="02050604050505020204" pitchFamily="18" charset="0"/>
              <a:ea typeface="Raleway"/>
              <a:cs typeface="Raleway"/>
              <a:sym typeface="Raleway"/>
            </a:endParaRPr>
          </a:p>
          <a:p>
            <a:pPr algn="ctr" defTabSz="914382">
              <a:buClr>
                <a:srgbClr val="000000"/>
              </a:buClr>
              <a:defRPr/>
            </a:pPr>
            <a:r>
              <a:rPr lang="en" sz="4400" b="1" kern="0" dirty="0">
                <a:solidFill>
                  <a:srgbClr val="1F497D">
                    <a:lumMod val="75000"/>
                  </a:srgbClr>
                </a:solidFill>
                <a:latin typeface="Bookman Old Style" panose="02050604050505020204" pitchFamily="18" charset="0"/>
                <a:ea typeface="Raleway"/>
                <a:cs typeface="Raleway"/>
                <a:sym typeface="Raleway"/>
              </a:rPr>
              <a:t>Teacher</a:t>
            </a:r>
            <a:endParaRPr sz="4400" b="1" kern="0" dirty="0">
              <a:solidFill>
                <a:srgbClr val="1F497D">
                  <a:lumMod val="75000"/>
                </a:srgbClr>
              </a:solidFill>
              <a:latin typeface="Bookman Old Style" panose="02050604050505020204" pitchFamily="18" charset="0"/>
              <a:ea typeface="Raleway"/>
              <a:cs typeface="Raleway"/>
              <a:sym typeface="Raleway"/>
            </a:endParaRPr>
          </a:p>
        </p:txBody>
      </p:sp>
      <p:sp>
        <p:nvSpPr>
          <p:cNvPr id="6" name="Google Shape;314;p36">
            <a:extLst>
              <a:ext uri="{FF2B5EF4-FFF2-40B4-BE49-F238E27FC236}">
                <a16:creationId xmlns:a16="http://schemas.microsoft.com/office/drawing/2014/main" id="{0CCE3926-E476-7342-B2C0-AB0587BE9AAA}"/>
              </a:ext>
            </a:extLst>
          </p:cNvPr>
          <p:cNvSpPr txBox="1"/>
          <p:nvPr/>
        </p:nvSpPr>
        <p:spPr>
          <a:xfrm>
            <a:off x="4563024" y="3177476"/>
            <a:ext cx="3945481" cy="354600"/>
          </a:xfrm>
          <a:prstGeom prst="rect">
            <a:avLst/>
          </a:prstGeom>
          <a:noFill/>
          <a:ln>
            <a:noFill/>
          </a:ln>
        </p:spPr>
        <p:txBody>
          <a:bodyPr spcFirstLastPara="1" wrap="square" lIns="91426" tIns="91426" rIns="91426" bIns="91426" anchor="t" anchorCtr="0">
            <a:noAutofit/>
          </a:bodyPr>
          <a:lstStyle/>
          <a:p>
            <a:pPr algn="ctr" defTabSz="914382">
              <a:lnSpc>
                <a:spcPct val="115000"/>
              </a:lnSpc>
              <a:buClr>
                <a:srgbClr val="000000"/>
              </a:buClr>
              <a:defRPr/>
            </a:pPr>
            <a:r>
              <a:rPr lang="en" sz="1400" b="1" kern="0">
                <a:solidFill>
                  <a:srgbClr val="FFFFFF"/>
                </a:solidFill>
                <a:latin typeface="Bookman Old Style" panose="02050604050505020204" pitchFamily="18" charset="0"/>
                <a:ea typeface="Lato"/>
                <a:cs typeface="Lato"/>
                <a:sym typeface="Lato"/>
              </a:rPr>
              <a:t>Mr. Lhakpa Wangyal</a:t>
            </a:r>
            <a:endParaRPr sz="1100" kern="0">
              <a:solidFill>
                <a:srgbClr val="FFFFFF"/>
              </a:solidFill>
              <a:latin typeface="Bookman Old Style" panose="02050604050505020204" pitchFamily="18" charset="0"/>
              <a:ea typeface="Lato"/>
              <a:cs typeface="Lato"/>
              <a:sym typeface="Lato"/>
            </a:endParaRPr>
          </a:p>
        </p:txBody>
      </p:sp>
      <p:sp>
        <p:nvSpPr>
          <p:cNvPr id="7" name="Google Shape;315;p36">
            <a:extLst>
              <a:ext uri="{FF2B5EF4-FFF2-40B4-BE49-F238E27FC236}">
                <a16:creationId xmlns:a16="http://schemas.microsoft.com/office/drawing/2014/main" id="{0757D45C-CA29-5F45-B544-66FC72617CF8}"/>
              </a:ext>
            </a:extLst>
          </p:cNvPr>
          <p:cNvSpPr txBox="1"/>
          <p:nvPr/>
        </p:nvSpPr>
        <p:spPr>
          <a:xfrm>
            <a:off x="4263242" y="3731126"/>
            <a:ext cx="4665533" cy="516000"/>
          </a:xfrm>
          <a:prstGeom prst="rect">
            <a:avLst/>
          </a:prstGeom>
          <a:noFill/>
          <a:ln>
            <a:noFill/>
          </a:ln>
        </p:spPr>
        <p:txBody>
          <a:bodyPr spcFirstLastPara="1" wrap="square" lIns="91426" tIns="91426" rIns="91426" bIns="91426" anchor="t" anchorCtr="0">
            <a:noAutofit/>
          </a:bodyPr>
          <a:lstStyle/>
          <a:p>
            <a:pPr marL="742936" defTabSz="914382">
              <a:lnSpc>
                <a:spcPct val="130000"/>
              </a:lnSpc>
              <a:buClr>
                <a:srgbClr val="000000"/>
              </a:buClr>
              <a:defRPr/>
            </a:pPr>
            <a:r>
              <a:rPr lang="en" sz="1400" b="1" kern="0" dirty="0">
                <a:solidFill>
                  <a:srgbClr val="FFFFFF"/>
                </a:solidFill>
                <a:latin typeface="Bookman Old Style" panose="02050604050505020204" pitchFamily="18" charset="0"/>
                <a:ea typeface="Times New Roman"/>
                <a:cs typeface="Times New Roman"/>
                <a:sym typeface="Times New Roman"/>
              </a:rPr>
              <a:t>Email: </a:t>
            </a:r>
            <a:r>
              <a:rPr lang="en" sz="1400" b="1" kern="0" dirty="0" err="1">
                <a:solidFill>
                  <a:srgbClr val="FFFFFF"/>
                </a:solidFill>
                <a:latin typeface="Bookman Old Style" panose="02050604050505020204" pitchFamily="18" charset="0"/>
                <a:ea typeface="Times New Roman"/>
                <a:cs typeface="Times New Roman"/>
                <a:sym typeface="Times New Roman"/>
              </a:rPr>
              <a:t>lhakpawangyal@gmail.com</a:t>
            </a:r>
            <a:endParaRPr sz="1400" kern="0" dirty="0">
              <a:solidFill>
                <a:srgbClr val="FFFFFF"/>
              </a:solidFill>
              <a:latin typeface="Bookman Old Style" panose="02050604050505020204" pitchFamily="18" charset="0"/>
              <a:ea typeface="Times New Roman"/>
              <a:cs typeface="Times New Roman"/>
              <a:sym typeface="Times New Roman"/>
            </a:endParaRPr>
          </a:p>
          <a:p>
            <a:pPr marL="742936" defTabSz="914382">
              <a:lnSpc>
                <a:spcPct val="130000"/>
              </a:lnSpc>
              <a:buClr>
                <a:srgbClr val="000000"/>
              </a:buClr>
              <a:defRPr/>
            </a:pPr>
            <a:r>
              <a:rPr lang="en" sz="1400" b="1" kern="0" dirty="0">
                <a:solidFill>
                  <a:srgbClr val="FFFFFF"/>
                </a:solidFill>
                <a:latin typeface="Bookman Old Style" panose="02050604050505020204" pitchFamily="18" charset="0"/>
                <a:ea typeface="Times New Roman"/>
                <a:cs typeface="Times New Roman"/>
                <a:sym typeface="Times New Roman"/>
              </a:rPr>
              <a:t>Contact number: 84497 99894</a:t>
            </a:r>
            <a:endParaRPr sz="1100" kern="0" dirty="0">
              <a:solidFill>
                <a:srgbClr val="FFFFFF"/>
              </a:solidFill>
              <a:latin typeface="Bookman Old Style" panose="02050604050505020204" pitchFamily="18" charset="0"/>
              <a:ea typeface="Lato"/>
              <a:cs typeface="Lato"/>
              <a:sym typeface="Lato"/>
            </a:endParaRPr>
          </a:p>
          <a:p>
            <a:pPr algn="ctr" defTabSz="914382">
              <a:lnSpc>
                <a:spcPct val="115000"/>
              </a:lnSpc>
              <a:buClr>
                <a:srgbClr val="000000"/>
              </a:buClr>
              <a:buSzPts val="1100"/>
              <a:defRPr/>
            </a:pPr>
            <a:r>
              <a:rPr lang="en" sz="2200" b="1" kern="0" dirty="0">
                <a:solidFill>
                  <a:srgbClr val="FFFFFF"/>
                </a:solidFill>
                <a:latin typeface="Bookman Old Style" panose="02050604050505020204" pitchFamily="18" charset="0"/>
                <a:ea typeface="Times New Roman"/>
                <a:cs typeface="Times New Roman"/>
                <a:sym typeface="Times New Roman"/>
              </a:rPr>
              <a:t>Social Baluni Public School</a:t>
            </a:r>
            <a:endParaRPr sz="2200" b="1" kern="0" dirty="0">
              <a:solidFill>
                <a:srgbClr val="FFFFFF"/>
              </a:solidFill>
              <a:latin typeface="Bookman Old Style" panose="02050604050505020204" pitchFamily="18" charset="0"/>
              <a:ea typeface="Times New Roman"/>
              <a:cs typeface="Times New Roman"/>
              <a:sym typeface="Times New Roman"/>
            </a:endParaRPr>
          </a:p>
        </p:txBody>
      </p:sp>
      <p:sp>
        <p:nvSpPr>
          <p:cNvPr id="8" name="Google Shape;316;p36">
            <a:extLst>
              <a:ext uri="{FF2B5EF4-FFF2-40B4-BE49-F238E27FC236}">
                <a16:creationId xmlns:a16="http://schemas.microsoft.com/office/drawing/2014/main" id="{8392DD3E-0275-FA45-95FB-55D9D72AC0BF}"/>
              </a:ext>
            </a:extLst>
          </p:cNvPr>
          <p:cNvSpPr txBox="1"/>
          <p:nvPr/>
        </p:nvSpPr>
        <p:spPr>
          <a:xfrm>
            <a:off x="4562998" y="3428740"/>
            <a:ext cx="3945481" cy="309600"/>
          </a:xfrm>
          <a:prstGeom prst="rect">
            <a:avLst/>
          </a:prstGeom>
          <a:noFill/>
          <a:ln>
            <a:noFill/>
          </a:ln>
        </p:spPr>
        <p:txBody>
          <a:bodyPr spcFirstLastPara="1" wrap="square" lIns="91426" tIns="91426" rIns="91426" bIns="91426" anchor="t" anchorCtr="0">
            <a:noAutofit/>
          </a:bodyPr>
          <a:lstStyle/>
          <a:p>
            <a:pPr algn="ctr" defTabSz="914382">
              <a:lnSpc>
                <a:spcPct val="115000"/>
              </a:lnSpc>
              <a:buClr>
                <a:srgbClr val="000000"/>
              </a:buClr>
              <a:defRPr/>
            </a:pPr>
            <a:r>
              <a:rPr lang="en" sz="1200" b="1" kern="0" dirty="0">
                <a:solidFill>
                  <a:srgbClr val="FFFFFF"/>
                </a:solidFill>
                <a:latin typeface="Bookman Old Style" panose="02050604050505020204" pitchFamily="18" charset="0"/>
                <a:ea typeface="Lato"/>
                <a:cs typeface="Lato"/>
                <a:sym typeface="Lato"/>
              </a:rPr>
              <a:t>PGT Biology</a:t>
            </a:r>
            <a:endParaRPr sz="1200" b="1" kern="0" dirty="0">
              <a:solidFill>
                <a:srgbClr val="FFFFFF"/>
              </a:solidFill>
              <a:latin typeface="Bookman Old Style" panose="02050604050505020204" pitchFamily="18" charset="0"/>
              <a:ea typeface="Lato"/>
              <a:cs typeface="Lato"/>
              <a:sym typeface="Lato"/>
            </a:endParaRPr>
          </a:p>
        </p:txBody>
      </p:sp>
      <p:pic>
        <p:nvPicPr>
          <p:cNvPr id="1026" name="Picture 2">
            <a:extLst>
              <a:ext uri="{FF2B5EF4-FFF2-40B4-BE49-F238E27FC236}">
                <a16:creationId xmlns:a16="http://schemas.microsoft.com/office/drawing/2014/main" id="{E4C880BB-72D0-4642-B526-965DDFB4E302}"/>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7882" b="98030" l="2312" r="98844">
                        <a14:foregroundMark x1="29480" y1="84729" x2="29480" y2="84729"/>
                        <a14:foregroundMark x1="35838" y1="64039" x2="16763" y2="74877"/>
                        <a14:foregroundMark x1="16763" y1="74877" x2="30058" y2="92611"/>
                        <a14:foregroundMark x1="30058" y1="92611" x2="85549" y2="89655"/>
                        <a14:foregroundMark x1="85549" y1="89655" x2="69942" y2="70443"/>
                        <a14:foregroundMark x1="69942" y1="70443" x2="60116" y2="65025"/>
                        <a14:foregroundMark x1="17919" y1="77340" x2="5780" y2="92611"/>
                        <a14:foregroundMark x1="5780" y1="92611" x2="80925" y2="99015"/>
                        <a14:foregroundMark x1="80925" y1="99015" x2="97110" y2="86207"/>
                        <a14:foregroundMark x1="97110" y1="86207" x2="95954" y2="81281"/>
                        <a14:foregroundMark x1="3468" y1="78325" x2="5202" y2="96552"/>
                        <a14:foregroundMark x1="5202" y1="96552" x2="59538" y2="99015"/>
                        <a14:foregroundMark x1="59538" y1="99015" x2="82659" y2="98030"/>
                        <a14:foregroundMark x1="82659" y1="98030" x2="98844" y2="98522"/>
                        <a14:foregroundMark x1="2890" y1="79310" x2="6936" y2="77833"/>
                        <a14:foregroundMark x1="47399" y1="7882" x2="47399" y2="7882"/>
                        <a14:foregroundMark x1="48555" y1="14778" x2="48555" y2="14778"/>
                        <a14:foregroundMark x1="68208" y1="22660" x2="68208" y2="22660"/>
                      </a14:backgroundRemoval>
                    </a14:imgEffect>
                  </a14:imgLayer>
                </a14:imgProps>
              </a:ext>
              <a:ext uri="{28A0092B-C50C-407E-A947-70E740481C1C}">
                <a14:useLocalDpi xmlns:a14="http://schemas.microsoft.com/office/drawing/2010/main" val="0"/>
              </a:ext>
            </a:extLst>
          </a:blip>
          <a:srcRect/>
          <a:stretch>
            <a:fillRect/>
          </a:stretch>
        </p:blipFill>
        <p:spPr bwMode="auto">
          <a:xfrm>
            <a:off x="5772703" y="1386783"/>
            <a:ext cx="1526062" cy="1790697"/>
          </a:xfrm>
          <a:prstGeom prst="ellipse">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06996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648" y="57189"/>
            <a:ext cx="8996848" cy="560062"/>
          </a:xfrm>
        </p:spPr>
        <p:txBody>
          <a:bodyPr>
            <a:noAutofit/>
          </a:bodyPr>
          <a:lstStyle/>
          <a:p>
            <a:r>
              <a:rPr lang="en-US" sz="2000" b="1" dirty="0">
                <a:solidFill>
                  <a:srgbClr val="FFC000"/>
                </a:solidFill>
              </a:rPr>
              <a:t>Biology helps in understanding complexity of biodiversity by investigating processes at various </a:t>
            </a:r>
            <a:r>
              <a:rPr lang="en-US" sz="2000" b="1" dirty="0">
                <a:solidFill>
                  <a:srgbClr val="FFFF00"/>
                </a:solidFill>
              </a:rPr>
              <a:t>levels of biological </a:t>
            </a:r>
            <a:r>
              <a:rPr lang="en-US" sz="2000" b="1" dirty="0" err="1">
                <a:solidFill>
                  <a:srgbClr val="FFFF00"/>
                </a:solidFill>
              </a:rPr>
              <a:t>organisation</a:t>
            </a:r>
            <a:endParaRPr lang="en-IN" sz="2000" b="1" dirty="0">
              <a:solidFill>
                <a:srgbClr val="FFFF00"/>
              </a:solidFill>
            </a:endParaRPr>
          </a:p>
        </p:txBody>
      </p:sp>
      <p:sp>
        <p:nvSpPr>
          <p:cNvPr id="4" name="Rectangle 3">
            <a:extLst>
              <a:ext uri="{FF2B5EF4-FFF2-40B4-BE49-F238E27FC236}">
                <a16:creationId xmlns:a16="http://schemas.microsoft.com/office/drawing/2014/main" id="{B9154A81-3CAC-B342-81ED-596296ABA415}"/>
              </a:ext>
            </a:extLst>
          </p:cNvPr>
          <p:cNvSpPr/>
          <p:nvPr/>
        </p:nvSpPr>
        <p:spPr>
          <a:xfrm>
            <a:off x="285597" y="526918"/>
            <a:ext cx="2459991" cy="365934"/>
          </a:xfrm>
          <a:prstGeom prst="rect">
            <a:avLst/>
          </a:prstGeom>
        </p:spPr>
        <p:txBody>
          <a:bodyPr wrap="square">
            <a:spAutoFit/>
          </a:bodyPr>
          <a:lstStyle/>
          <a:p>
            <a:pPr algn="ctr"/>
            <a:r>
              <a:rPr lang="en-US" sz="1778" b="1" dirty="0"/>
              <a:t>Macromolecules</a:t>
            </a:r>
          </a:p>
        </p:txBody>
      </p:sp>
      <p:sp>
        <p:nvSpPr>
          <p:cNvPr id="6" name="Rectangle 5">
            <a:extLst>
              <a:ext uri="{FF2B5EF4-FFF2-40B4-BE49-F238E27FC236}">
                <a16:creationId xmlns:a16="http://schemas.microsoft.com/office/drawing/2014/main" id="{ACF1C97C-7DBF-E349-9458-17ADD8555860}"/>
              </a:ext>
            </a:extLst>
          </p:cNvPr>
          <p:cNvSpPr/>
          <p:nvPr/>
        </p:nvSpPr>
        <p:spPr>
          <a:xfrm>
            <a:off x="285597" y="1086980"/>
            <a:ext cx="2459991" cy="365934"/>
          </a:xfrm>
          <a:prstGeom prst="rect">
            <a:avLst/>
          </a:prstGeom>
        </p:spPr>
        <p:txBody>
          <a:bodyPr wrap="square">
            <a:spAutoFit/>
          </a:bodyPr>
          <a:lstStyle/>
          <a:p>
            <a:pPr algn="ctr"/>
            <a:r>
              <a:rPr lang="en-US" sz="1778" b="1" dirty="0"/>
              <a:t>Cells</a:t>
            </a:r>
          </a:p>
        </p:txBody>
      </p:sp>
      <p:sp>
        <p:nvSpPr>
          <p:cNvPr id="7" name="Rectangle 6">
            <a:extLst>
              <a:ext uri="{FF2B5EF4-FFF2-40B4-BE49-F238E27FC236}">
                <a16:creationId xmlns:a16="http://schemas.microsoft.com/office/drawing/2014/main" id="{C0ABCD92-89DB-964F-87CA-FBC3F3980594}"/>
              </a:ext>
            </a:extLst>
          </p:cNvPr>
          <p:cNvSpPr/>
          <p:nvPr/>
        </p:nvSpPr>
        <p:spPr>
          <a:xfrm>
            <a:off x="285597" y="1647042"/>
            <a:ext cx="2459991" cy="365934"/>
          </a:xfrm>
          <a:prstGeom prst="rect">
            <a:avLst/>
          </a:prstGeom>
        </p:spPr>
        <p:txBody>
          <a:bodyPr wrap="square">
            <a:spAutoFit/>
          </a:bodyPr>
          <a:lstStyle/>
          <a:p>
            <a:pPr algn="ctr"/>
            <a:r>
              <a:rPr lang="en-US" sz="1778" b="1" dirty="0"/>
              <a:t>Tissues</a:t>
            </a:r>
          </a:p>
        </p:txBody>
      </p:sp>
      <p:sp>
        <p:nvSpPr>
          <p:cNvPr id="10" name="Rectangle 9">
            <a:extLst>
              <a:ext uri="{FF2B5EF4-FFF2-40B4-BE49-F238E27FC236}">
                <a16:creationId xmlns:a16="http://schemas.microsoft.com/office/drawing/2014/main" id="{5B04D0D3-6BA5-944B-9FA6-958A34751087}"/>
              </a:ext>
            </a:extLst>
          </p:cNvPr>
          <p:cNvSpPr/>
          <p:nvPr/>
        </p:nvSpPr>
        <p:spPr>
          <a:xfrm>
            <a:off x="285597" y="2767167"/>
            <a:ext cx="2459991" cy="365934"/>
          </a:xfrm>
          <a:prstGeom prst="rect">
            <a:avLst/>
          </a:prstGeom>
        </p:spPr>
        <p:txBody>
          <a:bodyPr wrap="square">
            <a:spAutoFit/>
          </a:bodyPr>
          <a:lstStyle/>
          <a:p>
            <a:pPr algn="ctr"/>
            <a:r>
              <a:rPr lang="en-US" sz="1778" b="1" dirty="0"/>
              <a:t>Individual organisms </a:t>
            </a:r>
          </a:p>
        </p:txBody>
      </p:sp>
      <p:sp>
        <p:nvSpPr>
          <p:cNvPr id="11" name="Rectangle 10">
            <a:extLst>
              <a:ext uri="{FF2B5EF4-FFF2-40B4-BE49-F238E27FC236}">
                <a16:creationId xmlns:a16="http://schemas.microsoft.com/office/drawing/2014/main" id="{EF7D125F-0961-F943-8B90-B8F37F74E495}"/>
              </a:ext>
            </a:extLst>
          </p:cNvPr>
          <p:cNvSpPr/>
          <p:nvPr/>
        </p:nvSpPr>
        <p:spPr>
          <a:xfrm>
            <a:off x="285597" y="2207105"/>
            <a:ext cx="2459991" cy="365934"/>
          </a:xfrm>
          <a:prstGeom prst="rect">
            <a:avLst/>
          </a:prstGeom>
        </p:spPr>
        <p:txBody>
          <a:bodyPr wrap="square">
            <a:spAutoFit/>
          </a:bodyPr>
          <a:lstStyle/>
          <a:p>
            <a:pPr algn="ctr"/>
            <a:r>
              <a:rPr lang="en-US" sz="1778" b="1" dirty="0"/>
              <a:t>Organs </a:t>
            </a:r>
          </a:p>
        </p:txBody>
      </p:sp>
      <p:sp>
        <p:nvSpPr>
          <p:cNvPr id="13" name="Rectangle 12">
            <a:extLst>
              <a:ext uri="{FF2B5EF4-FFF2-40B4-BE49-F238E27FC236}">
                <a16:creationId xmlns:a16="http://schemas.microsoft.com/office/drawing/2014/main" id="{1F917B1D-7432-B449-A95C-16CC776A7F6B}"/>
              </a:ext>
            </a:extLst>
          </p:cNvPr>
          <p:cNvSpPr/>
          <p:nvPr/>
        </p:nvSpPr>
        <p:spPr>
          <a:xfrm>
            <a:off x="285597" y="3327229"/>
            <a:ext cx="2459991" cy="365934"/>
          </a:xfrm>
          <a:prstGeom prst="rect">
            <a:avLst/>
          </a:prstGeom>
        </p:spPr>
        <p:txBody>
          <a:bodyPr wrap="square">
            <a:spAutoFit/>
          </a:bodyPr>
          <a:lstStyle/>
          <a:p>
            <a:pPr algn="ctr"/>
            <a:r>
              <a:rPr lang="en-US" sz="1778" b="1" dirty="0"/>
              <a:t>Population</a:t>
            </a:r>
          </a:p>
        </p:txBody>
      </p:sp>
      <p:sp>
        <p:nvSpPr>
          <p:cNvPr id="14" name="Rectangle 13">
            <a:extLst>
              <a:ext uri="{FF2B5EF4-FFF2-40B4-BE49-F238E27FC236}">
                <a16:creationId xmlns:a16="http://schemas.microsoft.com/office/drawing/2014/main" id="{1B64A893-A043-FC43-9719-2A1762C06006}"/>
              </a:ext>
            </a:extLst>
          </p:cNvPr>
          <p:cNvSpPr/>
          <p:nvPr/>
        </p:nvSpPr>
        <p:spPr>
          <a:xfrm>
            <a:off x="285597" y="3887291"/>
            <a:ext cx="2459991" cy="365934"/>
          </a:xfrm>
          <a:prstGeom prst="rect">
            <a:avLst/>
          </a:prstGeom>
        </p:spPr>
        <p:txBody>
          <a:bodyPr wrap="square">
            <a:spAutoFit/>
          </a:bodyPr>
          <a:lstStyle/>
          <a:p>
            <a:pPr algn="ctr"/>
            <a:r>
              <a:rPr lang="en-US" sz="1778" b="1" dirty="0"/>
              <a:t>Communities</a:t>
            </a:r>
          </a:p>
        </p:txBody>
      </p:sp>
      <p:sp>
        <p:nvSpPr>
          <p:cNvPr id="15" name="Rectangle 14">
            <a:extLst>
              <a:ext uri="{FF2B5EF4-FFF2-40B4-BE49-F238E27FC236}">
                <a16:creationId xmlns:a16="http://schemas.microsoft.com/office/drawing/2014/main" id="{63ED076F-B18A-5D46-A9C0-5D5ED12EE5E0}"/>
              </a:ext>
            </a:extLst>
          </p:cNvPr>
          <p:cNvSpPr/>
          <p:nvPr/>
        </p:nvSpPr>
        <p:spPr>
          <a:xfrm>
            <a:off x="285597" y="5007416"/>
            <a:ext cx="2459991" cy="365934"/>
          </a:xfrm>
          <a:prstGeom prst="rect">
            <a:avLst/>
          </a:prstGeom>
        </p:spPr>
        <p:txBody>
          <a:bodyPr wrap="square">
            <a:spAutoFit/>
          </a:bodyPr>
          <a:lstStyle/>
          <a:p>
            <a:pPr algn="ctr"/>
            <a:r>
              <a:rPr lang="en-US" sz="1778" b="1" dirty="0"/>
              <a:t> Biomes*</a:t>
            </a:r>
            <a:endParaRPr lang="en-US" sz="1778" dirty="0"/>
          </a:p>
        </p:txBody>
      </p:sp>
      <p:sp>
        <p:nvSpPr>
          <p:cNvPr id="16" name="Rectangle 15">
            <a:extLst>
              <a:ext uri="{FF2B5EF4-FFF2-40B4-BE49-F238E27FC236}">
                <a16:creationId xmlns:a16="http://schemas.microsoft.com/office/drawing/2014/main" id="{E0EF4D22-E7EC-DD42-850A-9CCCE11F0DC0}"/>
              </a:ext>
            </a:extLst>
          </p:cNvPr>
          <p:cNvSpPr/>
          <p:nvPr/>
        </p:nvSpPr>
        <p:spPr>
          <a:xfrm>
            <a:off x="285597" y="4447354"/>
            <a:ext cx="2459991" cy="365934"/>
          </a:xfrm>
          <a:prstGeom prst="rect">
            <a:avLst/>
          </a:prstGeom>
        </p:spPr>
        <p:txBody>
          <a:bodyPr wrap="square">
            <a:spAutoFit/>
          </a:bodyPr>
          <a:lstStyle/>
          <a:p>
            <a:pPr algn="ctr"/>
            <a:r>
              <a:rPr lang="en-US" sz="1778" b="1" dirty="0"/>
              <a:t>Ecosystems </a:t>
            </a:r>
          </a:p>
        </p:txBody>
      </p:sp>
      <p:sp>
        <p:nvSpPr>
          <p:cNvPr id="17" name="Down Arrow 16">
            <a:extLst>
              <a:ext uri="{FF2B5EF4-FFF2-40B4-BE49-F238E27FC236}">
                <a16:creationId xmlns:a16="http://schemas.microsoft.com/office/drawing/2014/main" id="{CFFF72E8-1AA1-6E4D-AB5D-A3C2629F8C6E}"/>
              </a:ext>
            </a:extLst>
          </p:cNvPr>
          <p:cNvSpPr/>
          <p:nvPr/>
        </p:nvSpPr>
        <p:spPr>
          <a:xfrm>
            <a:off x="1455592" y="846953"/>
            <a:ext cx="120000" cy="280000"/>
          </a:xfrm>
          <a:prstGeom prst="downArrow">
            <a:avLst/>
          </a:prstGeom>
          <a:solidFill>
            <a:srgbClr val="F9F4F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78"/>
          </a:p>
        </p:txBody>
      </p:sp>
      <p:sp>
        <p:nvSpPr>
          <p:cNvPr id="19" name="Down Arrow 18">
            <a:extLst>
              <a:ext uri="{FF2B5EF4-FFF2-40B4-BE49-F238E27FC236}">
                <a16:creationId xmlns:a16="http://schemas.microsoft.com/office/drawing/2014/main" id="{C8755A89-96A7-0442-9AE6-DFD8283AC087}"/>
              </a:ext>
            </a:extLst>
          </p:cNvPr>
          <p:cNvSpPr/>
          <p:nvPr/>
        </p:nvSpPr>
        <p:spPr>
          <a:xfrm>
            <a:off x="1455592" y="1419801"/>
            <a:ext cx="120000" cy="280000"/>
          </a:xfrm>
          <a:prstGeom prst="downArrow">
            <a:avLst/>
          </a:prstGeom>
          <a:solidFill>
            <a:srgbClr val="F9F4F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78"/>
          </a:p>
        </p:txBody>
      </p:sp>
      <p:sp>
        <p:nvSpPr>
          <p:cNvPr id="20" name="Down Arrow 19">
            <a:extLst>
              <a:ext uri="{FF2B5EF4-FFF2-40B4-BE49-F238E27FC236}">
                <a16:creationId xmlns:a16="http://schemas.microsoft.com/office/drawing/2014/main" id="{556B9B67-22B9-D346-8D55-53CD55EDF1BD}"/>
              </a:ext>
            </a:extLst>
          </p:cNvPr>
          <p:cNvSpPr/>
          <p:nvPr/>
        </p:nvSpPr>
        <p:spPr>
          <a:xfrm>
            <a:off x="1455592" y="2004908"/>
            <a:ext cx="120000" cy="280000"/>
          </a:xfrm>
          <a:prstGeom prst="downArrow">
            <a:avLst/>
          </a:prstGeom>
          <a:solidFill>
            <a:srgbClr val="F9F4F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78"/>
          </a:p>
        </p:txBody>
      </p:sp>
      <p:sp>
        <p:nvSpPr>
          <p:cNvPr id="21" name="Down Arrow 20">
            <a:extLst>
              <a:ext uri="{FF2B5EF4-FFF2-40B4-BE49-F238E27FC236}">
                <a16:creationId xmlns:a16="http://schemas.microsoft.com/office/drawing/2014/main" id="{2743A552-D7ED-7A40-8D20-F61AD045E3B1}"/>
              </a:ext>
            </a:extLst>
          </p:cNvPr>
          <p:cNvSpPr/>
          <p:nvPr/>
        </p:nvSpPr>
        <p:spPr>
          <a:xfrm>
            <a:off x="1455592" y="2567176"/>
            <a:ext cx="120000" cy="280000"/>
          </a:xfrm>
          <a:prstGeom prst="downArrow">
            <a:avLst/>
          </a:prstGeom>
          <a:solidFill>
            <a:srgbClr val="F9F4F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78"/>
          </a:p>
        </p:txBody>
      </p:sp>
      <p:sp>
        <p:nvSpPr>
          <p:cNvPr id="22" name="Down Arrow 21">
            <a:extLst>
              <a:ext uri="{FF2B5EF4-FFF2-40B4-BE49-F238E27FC236}">
                <a16:creationId xmlns:a16="http://schemas.microsoft.com/office/drawing/2014/main" id="{79C7433D-9133-7D4C-971B-3A857B6BA32E}"/>
              </a:ext>
            </a:extLst>
          </p:cNvPr>
          <p:cNvSpPr/>
          <p:nvPr/>
        </p:nvSpPr>
        <p:spPr>
          <a:xfrm>
            <a:off x="1455592" y="3087202"/>
            <a:ext cx="120000" cy="280000"/>
          </a:xfrm>
          <a:prstGeom prst="downArrow">
            <a:avLst/>
          </a:prstGeom>
          <a:solidFill>
            <a:srgbClr val="F9F4F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78"/>
          </a:p>
        </p:txBody>
      </p:sp>
      <p:sp>
        <p:nvSpPr>
          <p:cNvPr id="23" name="Down Arrow 22">
            <a:extLst>
              <a:ext uri="{FF2B5EF4-FFF2-40B4-BE49-F238E27FC236}">
                <a16:creationId xmlns:a16="http://schemas.microsoft.com/office/drawing/2014/main" id="{2FBCDBCE-C98E-DB48-8183-00E88864B38E}"/>
              </a:ext>
            </a:extLst>
          </p:cNvPr>
          <p:cNvSpPr/>
          <p:nvPr/>
        </p:nvSpPr>
        <p:spPr>
          <a:xfrm>
            <a:off x="1455592" y="3687300"/>
            <a:ext cx="120000" cy="280000"/>
          </a:xfrm>
          <a:prstGeom prst="downArrow">
            <a:avLst/>
          </a:prstGeom>
          <a:solidFill>
            <a:srgbClr val="F9F4F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78"/>
          </a:p>
        </p:txBody>
      </p:sp>
      <p:sp>
        <p:nvSpPr>
          <p:cNvPr id="24" name="Down Arrow 23">
            <a:extLst>
              <a:ext uri="{FF2B5EF4-FFF2-40B4-BE49-F238E27FC236}">
                <a16:creationId xmlns:a16="http://schemas.microsoft.com/office/drawing/2014/main" id="{999E51AF-5DD0-7B4A-8C46-21F07A434819}"/>
              </a:ext>
            </a:extLst>
          </p:cNvPr>
          <p:cNvSpPr/>
          <p:nvPr/>
        </p:nvSpPr>
        <p:spPr>
          <a:xfrm>
            <a:off x="1455592" y="4247362"/>
            <a:ext cx="120000" cy="280000"/>
          </a:xfrm>
          <a:prstGeom prst="downArrow">
            <a:avLst/>
          </a:prstGeom>
          <a:solidFill>
            <a:srgbClr val="F9F4F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78"/>
          </a:p>
        </p:txBody>
      </p:sp>
      <p:sp>
        <p:nvSpPr>
          <p:cNvPr id="25" name="Down Arrow 24">
            <a:extLst>
              <a:ext uri="{FF2B5EF4-FFF2-40B4-BE49-F238E27FC236}">
                <a16:creationId xmlns:a16="http://schemas.microsoft.com/office/drawing/2014/main" id="{3F33AE6B-953B-0A49-8861-0A2B4841B659}"/>
              </a:ext>
            </a:extLst>
          </p:cNvPr>
          <p:cNvSpPr/>
          <p:nvPr/>
        </p:nvSpPr>
        <p:spPr>
          <a:xfrm>
            <a:off x="1455592" y="4807424"/>
            <a:ext cx="120000" cy="280000"/>
          </a:xfrm>
          <a:prstGeom prst="downArrow">
            <a:avLst/>
          </a:prstGeom>
          <a:solidFill>
            <a:srgbClr val="F9F4F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78"/>
          </a:p>
        </p:txBody>
      </p:sp>
      <p:sp>
        <p:nvSpPr>
          <p:cNvPr id="26" name="Rectangle 25">
            <a:extLst>
              <a:ext uri="{FF2B5EF4-FFF2-40B4-BE49-F238E27FC236}">
                <a16:creationId xmlns:a16="http://schemas.microsoft.com/office/drawing/2014/main" id="{C553CB15-1B4E-494A-9F21-31C6F66289B0}"/>
              </a:ext>
            </a:extLst>
          </p:cNvPr>
          <p:cNvSpPr/>
          <p:nvPr/>
        </p:nvSpPr>
        <p:spPr>
          <a:xfrm>
            <a:off x="45570" y="5315839"/>
            <a:ext cx="9615793" cy="331757"/>
          </a:xfrm>
          <a:prstGeom prst="rect">
            <a:avLst/>
          </a:prstGeom>
        </p:spPr>
        <p:txBody>
          <a:bodyPr wrap="square">
            <a:spAutoFit/>
          </a:bodyPr>
          <a:lstStyle/>
          <a:p>
            <a:pPr lvl="0" algn="just"/>
            <a:r>
              <a:rPr lang="en-US" sz="1556" b="1" i="1" dirty="0">
                <a:solidFill>
                  <a:srgbClr val="FFFF00"/>
                </a:solidFill>
              </a:rPr>
              <a:t>*A large naturally occurring community of flora and fauna occupying a major habitat, e.g. forest or tundra.</a:t>
            </a:r>
          </a:p>
        </p:txBody>
      </p:sp>
      <p:grpSp>
        <p:nvGrpSpPr>
          <p:cNvPr id="29" name="Group 28">
            <a:extLst>
              <a:ext uri="{FF2B5EF4-FFF2-40B4-BE49-F238E27FC236}">
                <a16:creationId xmlns:a16="http://schemas.microsoft.com/office/drawing/2014/main" id="{790BF938-670A-2F43-9FB6-D403FC437BDB}"/>
              </a:ext>
            </a:extLst>
          </p:cNvPr>
          <p:cNvGrpSpPr/>
          <p:nvPr/>
        </p:nvGrpSpPr>
        <p:grpSpPr>
          <a:xfrm>
            <a:off x="2525848" y="2927185"/>
            <a:ext cx="3086395" cy="2330582"/>
            <a:chOff x="2339752" y="2634466"/>
            <a:chExt cx="2777755" cy="2097524"/>
          </a:xfrm>
        </p:grpSpPr>
        <p:sp>
          <p:nvSpPr>
            <p:cNvPr id="27" name="Rectangle 26">
              <a:extLst>
                <a:ext uri="{FF2B5EF4-FFF2-40B4-BE49-F238E27FC236}">
                  <a16:creationId xmlns:a16="http://schemas.microsoft.com/office/drawing/2014/main" id="{C1720064-32D0-0E4C-B366-149B8E80B8BD}"/>
                </a:ext>
              </a:extLst>
            </p:cNvPr>
            <p:cNvSpPr/>
            <p:nvPr/>
          </p:nvSpPr>
          <p:spPr>
            <a:xfrm>
              <a:off x="3203848" y="3483173"/>
              <a:ext cx="1913659" cy="360099"/>
            </a:xfrm>
            <a:prstGeom prst="rect">
              <a:avLst/>
            </a:prstGeom>
          </p:spPr>
          <p:txBody>
            <a:bodyPr wrap="none">
              <a:spAutoFit/>
            </a:bodyPr>
            <a:lstStyle/>
            <a:p>
              <a:r>
                <a:rPr lang="en-US" sz="2000" b="1" dirty="0"/>
                <a:t>Studied in Ecology</a:t>
              </a:r>
            </a:p>
          </p:txBody>
        </p:sp>
        <p:sp>
          <p:nvSpPr>
            <p:cNvPr id="28" name="Right Brace 27">
              <a:extLst>
                <a:ext uri="{FF2B5EF4-FFF2-40B4-BE49-F238E27FC236}">
                  <a16:creationId xmlns:a16="http://schemas.microsoft.com/office/drawing/2014/main" id="{D22EE34B-7323-5845-8F5F-8829EB11F7E6}"/>
                </a:ext>
              </a:extLst>
            </p:cNvPr>
            <p:cNvSpPr/>
            <p:nvPr/>
          </p:nvSpPr>
          <p:spPr>
            <a:xfrm>
              <a:off x="2339752" y="2634466"/>
              <a:ext cx="864096" cy="2097524"/>
            </a:xfrm>
            <a:prstGeom prst="rightBrace">
              <a:avLst/>
            </a:pr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000" dirty="0"/>
            </a:p>
          </p:txBody>
        </p:sp>
      </p:grpSp>
    </p:spTree>
    <p:extLst>
      <p:ext uri="{BB962C8B-B14F-4D97-AF65-F5344CB8AC3E}">
        <p14:creationId xmlns:p14="http://schemas.microsoft.com/office/powerpoint/2010/main" val="255951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4"/>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6"/>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25"/>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5"/>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6"/>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7" grpId="0"/>
      <p:bldP spid="10" grpId="0"/>
      <p:bldP spid="11" grpId="0"/>
      <p:bldP spid="13" grpId="0"/>
      <p:bldP spid="14" grpId="0"/>
      <p:bldP spid="15" grpId="0"/>
      <p:bldP spid="16" grpId="0"/>
      <p:bldP spid="17" grpId="0" animBg="1"/>
      <p:bldP spid="19" grpId="0" animBg="1"/>
      <p:bldP spid="20" grpId="0" animBg="1"/>
      <p:bldP spid="21" grpId="0" animBg="1"/>
      <p:bldP spid="22" grpId="0" animBg="1"/>
      <p:bldP spid="23" grpId="0" animBg="1"/>
      <p:bldP spid="24" grpId="0" animBg="1"/>
      <p:bldP spid="25" grpId="0" animBg="1"/>
      <p:bldP spid="2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37199"/>
            <a:ext cx="9144000" cy="480053"/>
          </a:xfrm>
        </p:spPr>
        <p:txBody>
          <a:bodyPr>
            <a:normAutofit fontScale="90000"/>
          </a:bodyPr>
          <a:lstStyle/>
          <a:p>
            <a:r>
              <a:rPr lang="en-US" sz="3556" b="1" dirty="0"/>
              <a:t>Major biomes of India.</a:t>
            </a:r>
            <a:endParaRPr lang="en-IN" sz="3556" b="1" dirty="0"/>
          </a:p>
        </p:txBody>
      </p:sp>
      <p:grpSp>
        <p:nvGrpSpPr>
          <p:cNvPr id="10" name="Group 9"/>
          <p:cNvGrpSpPr/>
          <p:nvPr/>
        </p:nvGrpSpPr>
        <p:grpSpPr>
          <a:xfrm>
            <a:off x="769253" y="721831"/>
            <a:ext cx="3078480" cy="2445445"/>
            <a:chOff x="611560" y="649647"/>
            <a:chExt cx="2770632" cy="2200902"/>
          </a:xfrm>
        </p:grpSpPr>
        <p:pic>
          <p:nvPicPr>
            <p:cNvPr id="1026" name="Picture 2"/>
            <p:cNvPicPr>
              <a:picLocks noChangeAspect="1" noChangeArrowheads="1"/>
            </p:cNvPicPr>
            <p:nvPr/>
          </p:nvPicPr>
          <p:blipFill>
            <a:blip r:embed="rId3" cstate="print"/>
            <a:srcRect l="10811" t="2751" r="54494" b="55906"/>
            <a:stretch>
              <a:fillRect/>
            </a:stretch>
          </p:blipFill>
          <p:spPr bwMode="auto">
            <a:xfrm>
              <a:off x="611560" y="649647"/>
              <a:ext cx="2770632" cy="1864393"/>
            </a:xfrm>
            <a:prstGeom prst="rect">
              <a:avLst/>
            </a:prstGeom>
            <a:noFill/>
            <a:ln w="9525">
              <a:noFill/>
              <a:miter lim="800000"/>
              <a:headEnd/>
              <a:tailEnd/>
            </a:ln>
          </p:spPr>
        </p:pic>
        <p:sp>
          <p:nvSpPr>
            <p:cNvPr id="9" name="Rectangle 8"/>
            <p:cNvSpPr/>
            <p:nvPr/>
          </p:nvSpPr>
          <p:spPr>
            <a:xfrm>
              <a:off x="971600" y="2490450"/>
              <a:ext cx="1952785" cy="360099"/>
            </a:xfrm>
            <a:prstGeom prst="rect">
              <a:avLst/>
            </a:prstGeom>
          </p:spPr>
          <p:txBody>
            <a:bodyPr wrap="none">
              <a:spAutoFit/>
            </a:bodyPr>
            <a:lstStyle/>
            <a:p>
              <a:r>
                <a:rPr lang="en-US" sz="2000" b="1" dirty="0"/>
                <a:t>Tropical rain forest</a:t>
              </a:r>
            </a:p>
          </p:txBody>
        </p:sp>
      </p:grpSp>
      <p:grpSp>
        <p:nvGrpSpPr>
          <p:cNvPr id="12" name="Group 11"/>
          <p:cNvGrpSpPr/>
          <p:nvPr/>
        </p:nvGrpSpPr>
        <p:grpSpPr>
          <a:xfrm>
            <a:off x="5004048" y="721834"/>
            <a:ext cx="3073763" cy="2365435"/>
            <a:chOff x="5287464" y="649648"/>
            <a:chExt cx="2766387" cy="2128893"/>
          </a:xfrm>
        </p:grpSpPr>
        <p:pic>
          <p:nvPicPr>
            <p:cNvPr id="5" name="Picture 2"/>
            <p:cNvPicPr>
              <a:picLocks noChangeAspect="1" noChangeArrowheads="1"/>
            </p:cNvPicPr>
            <p:nvPr/>
          </p:nvPicPr>
          <p:blipFill>
            <a:blip r:embed="rId3" cstate="print"/>
            <a:srcRect l="57505" t="2751" r="6641" b="55906"/>
            <a:stretch>
              <a:fillRect/>
            </a:stretch>
          </p:blipFill>
          <p:spPr bwMode="auto">
            <a:xfrm>
              <a:off x="5287464" y="649648"/>
              <a:ext cx="2766387" cy="1801368"/>
            </a:xfrm>
            <a:prstGeom prst="rect">
              <a:avLst/>
            </a:prstGeom>
            <a:noFill/>
            <a:ln w="9525">
              <a:noFill/>
              <a:miter lim="800000"/>
              <a:headEnd/>
              <a:tailEnd/>
            </a:ln>
          </p:spPr>
        </p:pic>
        <p:sp>
          <p:nvSpPr>
            <p:cNvPr id="11" name="Rectangle 10"/>
            <p:cNvSpPr/>
            <p:nvPr/>
          </p:nvSpPr>
          <p:spPr>
            <a:xfrm>
              <a:off x="5796136" y="2418442"/>
              <a:ext cx="1781970" cy="360099"/>
            </a:xfrm>
            <a:prstGeom prst="rect">
              <a:avLst/>
            </a:prstGeom>
          </p:spPr>
          <p:txBody>
            <a:bodyPr wrap="none">
              <a:spAutoFit/>
            </a:bodyPr>
            <a:lstStyle/>
            <a:p>
              <a:r>
                <a:rPr lang="en-US" sz="2000" b="1" dirty="0"/>
                <a:t>Deciduous forest</a:t>
              </a:r>
            </a:p>
          </p:txBody>
        </p:sp>
      </p:grpSp>
      <p:grpSp>
        <p:nvGrpSpPr>
          <p:cNvPr id="14" name="Group 13"/>
          <p:cNvGrpSpPr/>
          <p:nvPr/>
        </p:nvGrpSpPr>
        <p:grpSpPr>
          <a:xfrm>
            <a:off x="773440" y="3257548"/>
            <a:ext cx="3078480" cy="2470015"/>
            <a:chOff x="615328" y="3033592"/>
            <a:chExt cx="2770632" cy="2223015"/>
          </a:xfrm>
        </p:grpSpPr>
        <p:pic>
          <p:nvPicPr>
            <p:cNvPr id="7" name="Picture 2"/>
            <p:cNvPicPr>
              <a:picLocks noChangeAspect="1" noChangeArrowheads="1"/>
            </p:cNvPicPr>
            <p:nvPr/>
          </p:nvPicPr>
          <p:blipFill>
            <a:blip r:embed="rId3" cstate="print"/>
            <a:srcRect l="10811" t="55734" r="54596" b="2923"/>
            <a:stretch>
              <a:fillRect/>
            </a:stretch>
          </p:blipFill>
          <p:spPr bwMode="auto">
            <a:xfrm>
              <a:off x="615328" y="3033592"/>
              <a:ext cx="2770632" cy="1869904"/>
            </a:xfrm>
            <a:prstGeom prst="rect">
              <a:avLst/>
            </a:prstGeom>
            <a:noFill/>
            <a:ln w="9525">
              <a:noFill/>
              <a:miter lim="800000"/>
              <a:headEnd/>
              <a:tailEnd/>
            </a:ln>
          </p:spPr>
        </p:pic>
        <p:sp>
          <p:nvSpPr>
            <p:cNvPr id="13" name="Rectangle 12"/>
            <p:cNvSpPr/>
            <p:nvPr/>
          </p:nvSpPr>
          <p:spPr>
            <a:xfrm>
              <a:off x="1547664" y="4896508"/>
              <a:ext cx="799546" cy="360099"/>
            </a:xfrm>
            <a:prstGeom prst="rect">
              <a:avLst/>
            </a:prstGeom>
          </p:spPr>
          <p:txBody>
            <a:bodyPr wrap="none">
              <a:spAutoFit/>
            </a:bodyPr>
            <a:lstStyle/>
            <a:p>
              <a:r>
                <a:rPr lang="en-US" sz="2000" b="1" dirty="0"/>
                <a:t>Desert</a:t>
              </a:r>
            </a:p>
          </p:txBody>
        </p:sp>
      </p:grpSp>
      <p:grpSp>
        <p:nvGrpSpPr>
          <p:cNvPr id="16" name="Group 15"/>
          <p:cNvGrpSpPr/>
          <p:nvPr/>
        </p:nvGrpSpPr>
        <p:grpSpPr>
          <a:xfrm>
            <a:off x="5084053" y="3316054"/>
            <a:ext cx="3078480" cy="2331502"/>
            <a:chOff x="5359472" y="3033593"/>
            <a:chExt cx="2770632" cy="2098352"/>
          </a:xfrm>
        </p:grpSpPr>
        <p:pic>
          <p:nvPicPr>
            <p:cNvPr id="8" name="Picture 2"/>
            <p:cNvPicPr>
              <a:picLocks noChangeAspect="1" noChangeArrowheads="1"/>
            </p:cNvPicPr>
            <p:nvPr/>
          </p:nvPicPr>
          <p:blipFill>
            <a:blip r:embed="rId3" cstate="print"/>
            <a:srcRect l="56671" t="55734" r="6641" b="2923"/>
            <a:stretch>
              <a:fillRect/>
            </a:stretch>
          </p:blipFill>
          <p:spPr bwMode="auto">
            <a:xfrm>
              <a:off x="5359472" y="3033593"/>
              <a:ext cx="2770632" cy="1763129"/>
            </a:xfrm>
            <a:prstGeom prst="rect">
              <a:avLst/>
            </a:prstGeom>
            <a:noFill/>
            <a:ln w="9525">
              <a:noFill/>
              <a:miter lim="800000"/>
              <a:headEnd/>
              <a:tailEnd/>
            </a:ln>
          </p:spPr>
        </p:pic>
        <p:sp>
          <p:nvSpPr>
            <p:cNvPr id="15" name="Rectangle 14"/>
            <p:cNvSpPr/>
            <p:nvPr/>
          </p:nvSpPr>
          <p:spPr>
            <a:xfrm>
              <a:off x="6228184" y="4771846"/>
              <a:ext cx="1061252" cy="360099"/>
            </a:xfrm>
            <a:prstGeom prst="rect">
              <a:avLst/>
            </a:prstGeom>
          </p:spPr>
          <p:txBody>
            <a:bodyPr wrap="none">
              <a:spAutoFit/>
            </a:bodyPr>
            <a:lstStyle/>
            <a:p>
              <a:r>
                <a:rPr lang="en-US" sz="2000" b="1" dirty="0"/>
                <a:t>Sea coast</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p:cTn id="13" dur="500" fill="hold"/>
                                        <p:tgtEl>
                                          <p:spTgt spid="14"/>
                                        </p:tgtEl>
                                        <p:attrNameLst>
                                          <p:attrName>ppt_w</p:attrName>
                                        </p:attrNameLst>
                                      </p:cBhvr>
                                      <p:tavLst>
                                        <p:tav tm="0">
                                          <p:val>
                                            <p:fltVal val="0"/>
                                          </p:val>
                                        </p:tav>
                                        <p:tav tm="100000">
                                          <p:val>
                                            <p:strVal val="#ppt_w"/>
                                          </p:val>
                                        </p:tav>
                                      </p:tavLst>
                                    </p:anim>
                                    <p:anim calcmode="lin" valueType="num">
                                      <p:cBhvr>
                                        <p:cTn id="14" dur="500" fill="hold"/>
                                        <p:tgtEl>
                                          <p:spTgt spid="14"/>
                                        </p:tgtEl>
                                        <p:attrNameLst>
                                          <p:attrName>ppt_h</p:attrName>
                                        </p:attrNameLst>
                                      </p:cBhvr>
                                      <p:tavLst>
                                        <p:tav tm="0">
                                          <p:val>
                                            <p:fltVal val="0"/>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23" presetClass="entr" presetSubtype="16"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anim calcmode="lin" valueType="num">
                                      <p:cBhvr>
                                        <p:cTn id="19" dur="500" fill="hold"/>
                                        <p:tgtEl>
                                          <p:spTgt spid="16"/>
                                        </p:tgtEl>
                                        <p:attrNameLst>
                                          <p:attrName>ppt_w</p:attrName>
                                        </p:attrNameLst>
                                      </p:cBhvr>
                                      <p:tavLst>
                                        <p:tav tm="0">
                                          <p:val>
                                            <p:fltVal val="0"/>
                                          </p:val>
                                        </p:tav>
                                        <p:tav tm="100000">
                                          <p:val>
                                            <p:strVal val="#ppt_w"/>
                                          </p:val>
                                        </p:tav>
                                      </p:tavLst>
                                    </p:anim>
                                    <p:anim calcmode="lin" valueType="num">
                                      <p:cBhvr>
                                        <p:cTn id="20" dur="500" fill="hold"/>
                                        <p:tgtEl>
                                          <p:spTgt spid="16"/>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2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64846</TotalTime>
  <Words>9200</Words>
  <Application>Microsoft Macintosh PowerPoint</Application>
  <PresentationFormat>On-screen Show (16:10)</PresentationFormat>
  <Paragraphs>704</Paragraphs>
  <Slides>75</Slides>
  <Notes>66</Notes>
  <HiddenSlides>0</HiddenSlides>
  <MMClips>0</MMClips>
  <ScaleCrop>false</ScaleCrop>
  <HeadingPairs>
    <vt:vector size="6" baseType="variant">
      <vt:variant>
        <vt:lpstr>Fonts Used</vt:lpstr>
      </vt:variant>
      <vt:variant>
        <vt:i4>5</vt:i4>
      </vt:variant>
      <vt:variant>
        <vt:lpstr>Theme</vt:lpstr>
      </vt:variant>
      <vt:variant>
        <vt:i4>3</vt:i4>
      </vt:variant>
      <vt:variant>
        <vt:lpstr>Slide Titles</vt:lpstr>
      </vt:variant>
      <vt:variant>
        <vt:i4>75</vt:i4>
      </vt:variant>
    </vt:vector>
  </HeadingPairs>
  <TitlesOfParts>
    <vt:vector size="83" baseType="lpstr">
      <vt:lpstr>Arial</vt:lpstr>
      <vt:lpstr>Bookman Old Style</vt:lpstr>
      <vt:lpstr>Calibri</vt:lpstr>
      <vt:lpstr>Times New Roman</vt:lpstr>
      <vt:lpstr>Wingdings</vt:lpstr>
      <vt:lpstr>Office Theme</vt:lpstr>
      <vt:lpstr>1_Office Theme</vt:lpstr>
      <vt:lpstr>2_Office Theme</vt:lpstr>
      <vt:lpstr>Chapter 13  Organisms And Populations</vt:lpstr>
      <vt:lpstr>PowerPoint Presentation</vt:lpstr>
      <vt:lpstr>Biology (Tells about interaction of among organisms and physical habitats as a group)</vt:lpstr>
      <vt:lpstr>Different questions comes in our mind about fascinatingly diverse (Biodiversity) and amazingly complex</vt:lpstr>
      <vt:lpstr>Biology helps in understanding complexity of biodiversity by investigating processes at various levels of biological organisation</vt:lpstr>
      <vt:lpstr>PowerPoint Presentation</vt:lpstr>
      <vt:lpstr>Ecology at organismic level</vt:lpstr>
      <vt:lpstr>Biology helps in understanding complexity of biodiversity by investigating processes at various levels of biological organisation</vt:lpstr>
      <vt:lpstr>Major biomes of India.</vt:lpstr>
      <vt:lpstr>Figure Biome distribution with respect to annual temperature and precipitation</vt:lpstr>
      <vt:lpstr>Figure Biome distribution with respect to annual temperature and precipitation</vt:lpstr>
      <vt:lpstr>Environment (Habitat of organism)</vt:lpstr>
      <vt:lpstr>Temperature as a major abiotic factor</vt:lpstr>
      <vt:lpstr>Temperature as a major abiotic factor</vt:lpstr>
      <vt:lpstr>Water as a major abiotic factors</vt:lpstr>
      <vt:lpstr>Environment (Habitat of organism)</vt:lpstr>
      <vt:lpstr>Light as a major abiotic factor</vt:lpstr>
      <vt:lpstr>Light as a major abiotic factor</vt:lpstr>
      <vt:lpstr>Soil as a major abiotic factor</vt:lpstr>
      <vt:lpstr>Questions to ponder on………</vt:lpstr>
      <vt:lpstr>  (How do organisms cope or manage with drastically varying abiotic conditions of habitats)</vt:lpstr>
      <vt:lpstr>Figure Diagrammatic representation of organismic response</vt:lpstr>
      <vt:lpstr>Figure Diagrammatic representation of organismic response</vt:lpstr>
      <vt:lpstr>Responses to abiotic factors</vt:lpstr>
      <vt:lpstr>Organisms regulate in response to abiotic factors</vt:lpstr>
      <vt:lpstr>Organisms conform in response to abiotic factors</vt:lpstr>
      <vt:lpstr>Organisms conform in response to abiotic factors</vt:lpstr>
      <vt:lpstr>Organisms migrate in response to abiotic factors</vt:lpstr>
      <vt:lpstr>Organisms suspend in response to abiotic factors</vt:lpstr>
      <vt:lpstr>Adaptations</vt:lpstr>
      <vt:lpstr>Adaptation in desert plants</vt:lpstr>
      <vt:lpstr>Adaptation in mammals in cold climate</vt:lpstr>
      <vt:lpstr>Altitude sickness</vt:lpstr>
      <vt:lpstr>Adaptation in human living at high altitude</vt:lpstr>
      <vt:lpstr>Adaptations in desert lizard</vt:lpstr>
      <vt:lpstr>Try to answer</vt:lpstr>
      <vt:lpstr>POPULATIONS</vt:lpstr>
      <vt:lpstr>Population Attributes</vt:lpstr>
      <vt:lpstr>Population Attributes</vt:lpstr>
      <vt:lpstr>Population Attributes</vt:lpstr>
      <vt:lpstr>Population size/population density (N)</vt:lpstr>
      <vt:lpstr>Determination of Population size/population density (N)</vt:lpstr>
      <vt:lpstr>PowerPoint Presentation</vt:lpstr>
      <vt:lpstr>Population size and its determination</vt:lpstr>
      <vt:lpstr>Population Growth</vt:lpstr>
      <vt:lpstr>Population Growth</vt:lpstr>
      <vt:lpstr>Population Growth</vt:lpstr>
      <vt:lpstr>Population Growth</vt:lpstr>
      <vt:lpstr>Growth Models</vt:lpstr>
      <vt:lpstr>Exponential growth</vt:lpstr>
      <vt:lpstr>Exponential growth</vt:lpstr>
      <vt:lpstr>Exponential growth</vt:lpstr>
      <vt:lpstr>PowerPoint Presentation</vt:lpstr>
      <vt:lpstr>Logistic growth</vt:lpstr>
      <vt:lpstr>Population growth curve</vt:lpstr>
      <vt:lpstr>Life History Variation</vt:lpstr>
      <vt:lpstr>Population Interactions</vt:lpstr>
      <vt:lpstr>Population Interactions</vt:lpstr>
      <vt:lpstr>Table Population Interactions</vt:lpstr>
      <vt:lpstr>Population Interactions</vt:lpstr>
      <vt:lpstr>Roles of predators</vt:lpstr>
      <vt:lpstr>Experiment to show predator-prey inter-relationship</vt:lpstr>
      <vt:lpstr>Adaptations developed by the prey</vt:lpstr>
      <vt:lpstr>Adaptation by the Parasite</vt:lpstr>
      <vt:lpstr>Parasitic life cycle involving one or two intermediate hosts</vt:lpstr>
      <vt:lpstr>Types of parasitism</vt:lpstr>
      <vt:lpstr>Competition</vt:lpstr>
      <vt:lpstr>Competitive release</vt:lpstr>
      <vt:lpstr>Gause’s Competitive Exclusion Principle</vt:lpstr>
      <vt:lpstr>Commensalism</vt:lpstr>
      <vt:lpstr>Mutualism</vt:lpstr>
      <vt:lpstr>Co-evolution of Mutualists:</vt:lpstr>
      <vt:lpstr>Pseudocopulation: (Co-evolution)</vt:lpstr>
      <vt:lpstr>Chapter Ends Here!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Biological Classification</dc:title>
  <dc:creator>lhawang</dc:creator>
  <cp:lastModifiedBy>Microsoft Office User</cp:lastModifiedBy>
  <cp:revision>2867</cp:revision>
  <dcterms:created xsi:type="dcterms:W3CDTF">2016-05-03T03:26:26Z</dcterms:created>
  <dcterms:modified xsi:type="dcterms:W3CDTF">2022-02-08T07:30:25Z</dcterms:modified>
</cp:coreProperties>
</file>